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12192000"/>
  <p:notesSz cx="12192000" cy="6858000"/>
  <p:embeddedFontLst>
    <p:embeddedFont>
      <p:font typeface="Corbel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htP7vGvQPSRdAB3YPDjPqoVHhx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E1A0857-308E-4197-85FB-EFFE5EB6C247}">
  <a:tblStyle styleId="{6E1A0857-308E-4197-85FB-EFFE5EB6C24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Corbel-bold.fntdata"/><Relationship Id="rId14" Type="http://schemas.openxmlformats.org/officeDocument/2006/relationships/font" Target="fonts/Corbel-regular.fntdata"/><Relationship Id="rId17" Type="http://schemas.openxmlformats.org/officeDocument/2006/relationships/font" Target="fonts/Corbel-boldItalic.fntdata"/><Relationship Id="rId16" Type="http://schemas.openxmlformats.org/officeDocument/2006/relationships/font" Target="fonts/Corbel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customschemas.google.com/relationships/presentationmetadata" Target="meta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4" name="Google Shape;44;p1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9" name="Google Shape;59;p3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19dc62806_0_1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1" name="Google Shape;71;gd19dc62806_0_11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19dc62806_0_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3" name="Google Shape;83;gd19dc62806_0_0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d19dc62806_0_2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5" name="Google Shape;95;gd19dc62806_0_22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7" name="Google Shape;107;p2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9" name="Google Shape;119;p13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5"/>
          <p:cNvSpPr txBox="1"/>
          <p:nvPr>
            <p:ph type="title"/>
          </p:nvPr>
        </p:nvSpPr>
        <p:spPr>
          <a:xfrm>
            <a:off x="602386" y="2173604"/>
            <a:ext cx="10987227" cy="15068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400">
                <a:solidFill>
                  <a:srgbClr val="099BD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" type="body"/>
          </p:nvPr>
        </p:nvSpPr>
        <p:spPr>
          <a:xfrm>
            <a:off x="602386" y="2173604"/>
            <a:ext cx="10987227" cy="15068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400">
                <a:solidFill>
                  <a:srgbClr val="099BD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6"/>
          <p:cNvSpPr txBox="1"/>
          <p:nvPr>
            <p:ph type="title"/>
          </p:nvPr>
        </p:nvSpPr>
        <p:spPr>
          <a:xfrm>
            <a:off x="602386" y="2173604"/>
            <a:ext cx="10987227" cy="15068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400">
                <a:solidFill>
                  <a:srgbClr val="099BD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/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7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/>
          <p:nvPr>
            <p:ph type="title"/>
          </p:nvPr>
        </p:nvSpPr>
        <p:spPr>
          <a:xfrm>
            <a:off x="602386" y="2173604"/>
            <a:ext cx="10987227" cy="15068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400">
                <a:solidFill>
                  <a:srgbClr val="099BD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8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8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9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/>
          <p:nvPr/>
        </p:nvSpPr>
        <p:spPr>
          <a:xfrm>
            <a:off x="0" y="0"/>
            <a:ext cx="12192000" cy="177165"/>
          </a:xfrm>
          <a:custGeom>
            <a:rect b="b" l="l" r="r" t="t"/>
            <a:pathLst>
              <a:path extrusionOk="0" h="177165" w="12192000">
                <a:moveTo>
                  <a:pt x="0" y="176784"/>
                </a:moveTo>
                <a:lnTo>
                  <a:pt x="12192000" y="176784"/>
                </a:lnTo>
                <a:lnTo>
                  <a:pt x="12192000" y="0"/>
                </a:lnTo>
                <a:lnTo>
                  <a:pt x="0" y="0"/>
                </a:lnTo>
                <a:lnTo>
                  <a:pt x="0" y="176784"/>
                </a:lnTo>
                <a:close/>
              </a:path>
            </a:pathLst>
          </a:custGeom>
          <a:solidFill>
            <a:srgbClr val="099BD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4"/>
          <p:cNvSpPr/>
          <p:nvPr/>
        </p:nvSpPr>
        <p:spPr>
          <a:xfrm>
            <a:off x="0" y="1822704"/>
            <a:ext cx="12192000" cy="5035550"/>
          </a:xfrm>
          <a:custGeom>
            <a:rect b="b" l="l" r="r" t="t"/>
            <a:pathLst>
              <a:path extrusionOk="0" h="5035550" w="12192000">
                <a:moveTo>
                  <a:pt x="0" y="5035295"/>
                </a:moveTo>
                <a:lnTo>
                  <a:pt x="12192000" y="5035295"/>
                </a:lnTo>
                <a:lnTo>
                  <a:pt x="12192000" y="0"/>
                </a:lnTo>
                <a:lnTo>
                  <a:pt x="0" y="0"/>
                </a:lnTo>
                <a:lnTo>
                  <a:pt x="0" y="5035295"/>
                </a:lnTo>
                <a:close/>
              </a:path>
            </a:pathLst>
          </a:custGeom>
          <a:solidFill>
            <a:srgbClr val="099BD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4"/>
          <p:cNvSpPr/>
          <p:nvPr/>
        </p:nvSpPr>
        <p:spPr>
          <a:xfrm>
            <a:off x="0" y="176784"/>
            <a:ext cx="12189460" cy="1645920"/>
          </a:xfrm>
          <a:custGeom>
            <a:rect b="b" l="l" r="r" t="t"/>
            <a:pathLst>
              <a:path extrusionOk="0" h="1645920" w="12189460">
                <a:moveTo>
                  <a:pt x="0" y="1645920"/>
                </a:moveTo>
                <a:lnTo>
                  <a:pt x="12188952" y="1645920"/>
                </a:lnTo>
                <a:lnTo>
                  <a:pt x="12188952" y="0"/>
                </a:lnTo>
                <a:lnTo>
                  <a:pt x="0" y="0"/>
                </a:lnTo>
                <a:lnTo>
                  <a:pt x="0" y="16459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p14"/>
          <p:cNvSpPr txBox="1"/>
          <p:nvPr>
            <p:ph type="title"/>
          </p:nvPr>
        </p:nvSpPr>
        <p:spPr>
          <a:xfrm>
            <a:off x="602386" y="2173604"/>
            <a:ext cx="10987227" cy="15068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099BD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" type="body"/>
          </p:nvPr>
        </p:nvSpPr>
        <p:spPr>
          <a:xfrm>
            <a:off x="602386" y="2173604"/>
            <a:ext cx="10987227" cy="15068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400" u="none" cap="none" strike="noStrike">
                <a:solidFill>
                  <a:srgbClr val="099BD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11.png"/><Relationship Id="rId6" Type="http://schemas.openxmlformats.org/officeDocument/2006/relationships/image" Target="../media/image8.png"/><Relationship Id="rId7" Type="http://schemas.openxmlformats.org/officeDocument/2006/relationships/image" Target="../media/image1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image" Target="../media/image4.png"/><Relationship Id="rId5" Type="http://schemas.openxmlformats.org/officeDocument/2006/relationships/image" Target="../media/image14.png"/><Relationship Id="rId6" Type="http://schemas.openxmlformats.org/officeDocument/2006/relationships/image" Target="../media/image12.png"/><Relationship Id="rId7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22.png"/><Relationship Id="rId7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Relationship Id="rId4" Type="http://schemas.openxmlformats.org/officeDocument/2006/relationships/image" Target="../media/image4.png"/><Relationship Id="rId5" Type="http://schemas.openxmlformats.org/officeDocument/2006/relationships/image" Target="../media/image13.png"/><Relationship Id="rId6" Type="http://schemas.openxmlformats.org/officeDocument/2006/relationships/image" Target="../media/image5.png"/><Relationship Id="rId7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4.png"/><Relationship Id="rId5" Type="http://schemas.openxmlformats.org/officeDocument/2006/relationships/image" Target="../media/image16.png"/><Relationship Id="rId6" Type="http://schemas.openxmlformats.org/officeDocument/2006/relationships/image" Target="../media/image15.png"/><Relationship Id="rId7" Type="http://schemas.openxmlformats.org/officeDocument/2006/relationships/image" Target="../media/image1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4.png"/><Relationship Id="rId5" Type="http://schemas.openxmlformats.org/officeDocument/2006/relationships/image" Target="../media/image16.png"/><Relationship Id="rId6" Type="http://schemas.openxmlformats.org/officeDocument/2006/relationships/image" Target="../media/image15.png"/><Relationship Id="rId7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Relationship Id="rId4" Type="http://schemas.openxmlformats.org/officeDocument/2006/relationships/image" Target="../media/image4.png"/><Relationship Id="rId11" Type="http://schemas.openxmlformats.org/officeDocument/2006/relationships/image" Target="../media/image20.png"/><Relationship Id="rId10" Type="http://schemas.openxmlformats.org/officeDocument/2006/relationships/image" Target="../media/image21.png"/><Relationship Id="rId12" Type="http://schemas.openxmlformats.org/officeDocument/2006/relationships/image" Target="../media/image26.png"/><Relationship Id="rId9" Type="http://schemas.openxmlformats.org/officeDocument/2006/relationships/image" Target="../media/image18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7.png"/><Relationship Id="rId8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"/>
          <p:cNvSpPr/>
          <p:nvPr/>
        </p:nvSpPr>
        <p:spPr>
          <a:xfrm>
            <a:off x="0" y="0"/>
            <a:ext cx="12192000" cy="2059305"/>
          </a:xfrm>
          <a:custGeom>
            <a:rect b="b" l="l" r="r" t="t"/>
            <a:pathLst>
              <a:path extrusionOk="0" h="2059305" w="12192000">
                <a:moveTo>
                  <a:pt x="0" y="2058924"/>
                </a:moveTo>
                <a:lnTo>
                  <a:pt x="12192000" y="2058924"/>
                </a:lnTo>
                <a:lnTo>
                  <a:pt x="12192000" y="0"/>
                </a:lnTo>
                <a:lnTo>
                  <a:pt x="0" y="0"/>
                </a:lnTo>
                <a:lnTo>
                  <a:pt x="0" y="2058924"/>
                </a:lnTo>
                <a:close/>
              </a:path>
            </a:pathLst>
          </a:custGeom>
          <a:solidFill>
            <a:srgbClr val="099BD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-2540" y="3887723"/>
            <a:ext cx="12192000" cy="2970530"/>
          </a:xfrm>
          <a:custGeom>
            <a:rect b="b" l="l" r="r" t="t"/>
            <a:pathLst>
              <a:path extrusionOk="0" h="2970529" w="12192000">
                <a:moveTo>
                  <a:pt x="0" y="2970275"/>
                </a:moveTo>
                <a:lnTo>
                  <a:pt x="12192000" y="2970275"/>
                </a:lnTo>
                <a:lnTo>
                  <a:pt x="12192000" y="0"/>
                </a:lnTo>
                <a:lnTo>
                  <a:pt x="0" y="0"/>
                </a:lnTo>
                <a:lnTo>
                  <a:pt x="0" y="2970275"/>
                </a:lnTo>
                <a:close/>
              </a:path>
            </a:pathLst>
          </a:custGeom>
          <a:solidFill>
            <a:srgbClr val="099BD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8" name="Google Shape;48;p1"/>
          <p:cNvSpPr/>
          <p:nvPr/>
        </p:nvSpPr>
        <p:spPr>
          <a:xfrm>
            <a:off x="0" y="2058923"/>
            <a:ext cx="12189460" cy="1828800"/>
          </a:xfrm>
          <a:custGeom>
            <a:rect b="b" l="l" r="r" t="t"/>
            <a:pathLst>
              <a:path extrusionOk="0" h="1828800" w="12189460">
                <a:moveTo>
                  <a:pt x="0" y="1828800"/>
                </a:moveTo>
                <a:lnTo>
                  <a:pt x="12188952" y="1828800"/>
                </a:lnTo>
                <a:lnTo>
                  <a:pt x="12188952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9" name="Google Shape;49;p1"/>
          <p:cNvSpPr txBox="1"/>
          <p:nvPr>
            <p:ph idx="1" type="body"/>
          </p:nvPr>
        </p:nvSpPr>
        <p:spPr>
          <a:xfrm>
            <a:off x="602386" y="2173604"/>
            <a:ext cx="10987227" cy="1441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150">
            <a:spAutoFit/>
          </a:bodyPr>
          <a:lstStyle/>
          <a:p>
            <a:pPr indent="1537970" lvl="0" marL="12700" marR="5080" rtl="0" algn="ctr">
              <a:lnSpc>
                <a:spcPct val="80000"/>
              </a:lnSpc>
              <a:spcBef>
                <a:spcPts val="1395"/>
              </a:spcBef>
              <a:spcAft>
                <a:spcPts val="0"/>
              </a:spcAft>
              <a:buSzPts val="1400"/>
              <a:buNone/>
            </a:pPr>
            <a:r>
              <a:rPr lang="hu-HU" sz="4400">
                <a:latin typeface="Corbel"/>
                <a:ea typeface="Corbel"/>
                <a:cs typeface="Corbel"/>
                <a:sym typeface="Corbel"/>
              </a:rPr>
              <a:t>SZENT-GYÖRGYI ALBERT  SZAKKOLLÉGIUM SZAKMAI BESZÁMOLÓ</a:t>
            </a:r>
            <a:endParaRPr sz="44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451373" y="4033682"/>
            <a:ext cx="5375910" cy="3206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hu-HU" sz="20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2020/2021/2- 2021/2022/1.félév</a:t>
            </a:r>
            <a:endParaRPr b="0" i="0" sz="20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7857743" y="4928615"/>
            <a:ext cx="3197352" cy="64007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2" name="Google Shape;52;p1"/>
          <p:cNvSpPr/>
          <p:nvPr/>
        </p:nvSpPr>
        <p:spPr>
          <a:xfrm>
            <a:off x="812291" y="4061459"/>
            <a:ext cx="2371344" cy="161848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3" name="Google Shape;53;p1"/>
          <p:cNvSpPr/>
          <p:nvPr/>
        </p:nvSpPr>
        <p:spPr>
          <a:xfrm>
            <a:off x="4707712" y="4939097"/>
            <a:ext cx="1313004" cy="574328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3707703" y="4950105"/>
            <a:ext cx="931371" cy="73088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6139328" y="5200359"/>
            <a:ext cx="1192743" cy="313066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hu-HU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NTP-SZKOLL-20-0036</a:t>
            </a:r>
            <a:endParaRPr b="0" i="0" sz="14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"/>
          <p:cNvSpPr txBox="1"/>
          <p:nvPr>
            <p:ph type="title"/>
          </p:nvPr>
        </p:nvSpPr>
        <p:spPr>
          <a:xfrm>
            <a:off x="685800" y="471055"/>
            <a:ext cx="6032700" cy="12432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u-HU" sz="4000">
                <a:latin typeface="Corbel"/>
                <a:ea typeface="Corbel"/>
                <a:cs typeface="Corbel"/>
                <a:sym typeface="Corbel"/>
              </a:rPr>
              <a:t>2020/2021/2 TAVASZI FÉLÉV</a:t>
            </a:r>
            <a:endParaRPr sz="4000">
              <a:latin typeface="Corbel"/>
              <a:ea typeface="Corbel"/>
              <a:cs typeface="Corbel"/>
              <a:sym typeface="Corbel"/>
            </a:endParaRPr>
          </a:p>
        </p:txBody>
      </p:sp>
      <p:graphicFrame>
        <p:nvGraphicFramePr>
          <p:cNvPr id="62" name="Google Shape;62;p3"/>
          <p:cNvGraphicFramePr/>
          <p:nvPr/>
        </p:nvGraphicFramePr>
        <p:xfrm>
          <a:off x="381000" y="210010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{6E1A0857-308E-4197-85FB-EFFE5EB6C247}</a:tableStyleId>
              </a:tblPr>
              <a:tblGrid>
                <a:gridCol w="4073800"/>
                <a:gridCol w="3112775"/>
                <a:gridCol w="2983225"/>
              </a:tblGrid>
              <a:tr h="414150">
                <a:tc>
                  <a:txBody>
                    <a:bodyPr/>
                    <a:lstStyle/>
                    <a:p>
                      <a:pPr indent="0" lvl="0" marL="63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hu-HU" sz="1800" u="none" cap="none" strike="noStrike">
                          <a:solidFill>
                            <a:srgbClr val="FFFFFF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Labor címe</a:t>
                      </a:r>
                      <a:endParaRPr sz="1800" u="none" cap="none" strike="noStrike"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T="717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661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63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hu-HU" sz="1800" u="none" cap="none" strike="noStrike">
                          <a:solidFill>
                            <a:srgbClr val="FFFFFF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Labor tartó</a:t>
                      </a:r>
                      <a:endParaRPr sz="1800" u="none" cap="none" strike="noStrike"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T="717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661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254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hu-HU" sz="1800" u="none" cap="none" strike="noStrike">
                          <a:solidFill>
                            <a:srgbClr val="FFFFFF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Alkalmak száma</a:t>
                      </a:r>
                      <a:endParaRPr sz="1800" u="none" cap="none" strike="noStrike"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T="717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6617"/>
                    </a:solidFill>
                  </a:tcPr>
                </a:tc>
              </a:tr>
              <a:tr h="517425">
                <a:tc>
                  <a:txBody>
                    <a:bodyPr/>
                    <a:lstStyle/>
                    <a:p>
                      <a:pPr indent="0" lvl="0" marL="63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hu-HU" sz="1800" u="none" cap="none" strike="noStrike">
                          <a:solidFill>
                            <a:srgbClr val="2C2C2C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Szakirodalmi kutatás és tudományos poszterkészítés</a:t>
                      </a:r>
                      <a:endParaRPr sz="1800" u="none" cap="none" strike="noStrike"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T="584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63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hu-HU" sz="1800" u="none" cap="none" strike="noStrike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Papp Soma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T="1943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63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hu-HU" sz="1800" u="none" cap="none" strike="noStrike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5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T="1943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2CC"/>
                    </a:solidFill>
                  </a:tcPr>
                </a:tc>
              </a:tr>
            </a:tbl>
          </a:graphicData>
        </a:graphic>
      </p:graphicFrame>
      <p:sp>
        <p:nvSpPr>
          <p:cNvPr id="63" name="Google Shape;63;p3"/>
          <p:cNvSpPr/>
          <p:nvPr/>
        </p:nvSpPr>
        <p:spPr>
          <a:xfrm>
            <a:off x="6861047" y="390143"/>
            <a:ext cx="2011679" cy="40386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4" name="Google Shape;64;p3"/>
          <p:cNvSpPr/>
          <p:nvPr/>
        </p:nvSpPr>
        <p:spPr>
          <a:xfrm>
            <a:off x="9369552" y="457200"/>
            <a:ext cx="1400555" cy="955548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5" name="Google Shape;65;p3"/>
          <p:cNvSpPr/>
          <p:nvPr/>
        </p:nvSpPr>
        <p:spPr>
          <a:xfrm>
            <a:off x="7321081" y="1185549"/>
            <a:ext cx="882326" cy="385247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6" name="Google Shape;66;p3"/>
          <p:cNvSpPr/>
          <p:nvPr/>
        </p:nvSpPr>
        <p:spPr>
          <a:xfrm>
            <a:off x="6649085" y="1192933"/>
            <a:ext cx="625871" cy="490259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7" name="Google Shape;67;p3"/>
          <p:cNvSpPr/>
          <p:nvPr/>
        </p:nvSpPr>
        <p:spPr>
          <a:xfrm>
            <a:off x="8283113" y="1360798"/>
            <a:ext cx="801512" cy="209999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8" name="Google Shape;68;p3"/>
          <p:cNvSpPr txBox="1"/>
          <p:nvPr/>
        </p:nvSpPr>
        <p:spPr>
          <a:xfrm>
            <a:off x="9844585" y="6239329"/>
            <a:ext cx="23622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hu-HU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NTP-SZKOLL-20-0036</a:t>
            </a:r>
            <a:endParaRPr b="0" i="0" sz="14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19dc62806_0_11"/>
          <p:cNvSpPr txBox="1"/>
          <p:nvPr>
            <p:ph type="title"/>
          </p:nvPr>
        </p:nvSpPr>
        <p:spPr>
          <a:xfrm>
            <a:off x="914400" y="515690"/>
            <a:ext cx="7872000" cy="13786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u-HU" sz="4000" cap="small">
                <a:latin typeface="Corbel"/>
                <a:ea typeface="Corbel"/>
                <a:cs typeface="Corbel"/>
                <a:sym typeface="Corbel"/>
              </a:rPr>
              <a:t>Szakirodalmi kutatás és tudományos poszterkészítés</a:t>
            </a:r>
            <a:endParaRPr sz="4000" cap="small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4" name="Google Shape;74;gd19dc62806_0_11"/>
          <p:cNvSpPr txBox="1"/>
          <p:nvPr/>
        </p:nvSpPr>
        <p:spPr>
          <a:xfrm>
            <a:off x="1281810" y="1851176"/>
            <a:ext cx="9342198" cy="36656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5575">
            <a:spAutoFit/>
          </a:bodyPr>
          <a:lstStyle/>
          <a:p>
            <a:pPr indent="-182880" lvl="0" marL="1955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▪"/>
            </a:pPr>
            <a:r>
              <a:rPr b="0" i="0" lang="hu-HU" sz="2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Időpont: február 6. 18:00, 13. 10:00, március 6. 10:00, 31. 10:00, április 10. 10:00</a:t>
            </a:r>
            <a:endParaRPr b="0" i="0" sz="22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82880" lvl="0" marL="195580" marR="0" rtl="0" algn="l">
              <a:lnSpc>
                <a:spcPct val="100000"/>
              </a:lnSpc>
              <a:spcBef>
                <a:spcPts val="113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▪"/>
            </a:pPr>
            <a:r>
              <a:rPr b="0" i="0" lang="hu-HU" sz="2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Kurzustartó: Papp Soma, Molnár Dániel</a:t>
            </a:r>
            <a:endParaRPr/>
          </a:p>
          <a:p>
            <a:pPr indent="-182880" lvl="0" marL="195580" marR="0" rtl="0" algn="l">
              <a:lnSpc>
                <a:spcPct val="100000"/>
              </a:lnSpc>
              <a:spcBef>
                <a:spcPts val="113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▪"/>
            </a:pPr>
            <a:r>
              <a:rPr b="0" i="0" lang="hu-HU" sz="2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Konzulensek: Ábrányi-Balogh Péter, Berke Barbara, Gubicza Krisztina, Janzsó-Berend Péter Zoltán, Tóth Gábor</a:t>
            </a:r>
            <a:endParaRPr b="0" i="0" sz="22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82880" lvl="0" marL="195580" marR="0" rtl="0" algn="l">
              <a:lnSpc>
                <a:spcPct val="100000"/>
              </a:lnSpc>
              <a:spcBef>
                <a:spcPts val="114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▪"/>
            </a:pPr>
            <a:r>
              <a:rPr b="0" i="0" lang="hu-HU" sz="2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Helyszín: MS Teams-online</a:t>
            </a:r>
            <a:endParaRPr b="0" i="0" sz="2200" u="none" cap="none" strike="noStrike">
              <a:solidFill>
                <a:srgbClr val="FFFFFF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82880" lvl="0" marL="195580" marR="0" rtl="0" algn="l">
              <a:lnSpc>
                <a:spcPct val="100000"/>
              </a:lnSpc>
              <a:spcBef>
                <a:spcPts val="114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▪"/>
            </a:pPr>
            <a:r>
              <a:rPr b="0" i="0" lang="hu-HU" sz="2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Résztvevők száma: 5</a:t>
            </a:r>
            <a:endParaRPr b="0" i="0" sz="22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82880" lvl="0" marL="195580" marR="0" rtl="0" algn="l">
              <a:lnSpc>
                <a:spcPct val="114090"/>
              </a:lnSpc>
              <a:spcBef>
                <a:spcPts val="113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▪"/>
            </a:pPr>
            <a:r>
              <a:rPr b="0" i="0" lang="hu-HU" sz="2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Résztvevők: Farkas Erik, Harcsa-Pintér Zsófia, Honyánszky Ágnes, Horváth Virág Nikolett, Varró Maja</a:t>
            </a:r>
            <a:endParaRPr b="0" i="0" sz="22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5" name="Google Shape;75;gd19dc62806_0_11"/>
          <p:cNvSpPr/>
          <p:nvPr/>
        </p:nvSpPr>
        <p:spPr>
          <a:xfrm>
            <a:off x="8455152" y="5533884"/>
            <a:ext cx="2421600" cy="486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6" name="Google Shape;76;gd19dc62806_0_11"/>
          <p:cNvSpPr/>
          <p:nvPr/>
        </p:nvSpPr>
        <p:spPr>
          <a:xfrm>
            <a:off x="9369552" y="228600"/>
            <a:ext cx="1685400" cy="11505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7" name="Google Shape;77;gd19dc62806_0_11"/>
          <p:cNvSpPr/>
          <p:nvPr/>
        </p:nvSpPr>
        <p:spPr>
          <a:xfrm>
            <a:off x="2059728" y="5571832"/>
            <a:ext cx="1061700" cy="4644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8" name="Google Shape;78;gd19dc62806_0_11"/>
          <p:cNvSpPr/>
          <p:nvPr/>
        </p:nvSpPr>
        <p:spPr>
          <a:xfrm>
            <a:off x="1251051" y="5580735"/>
            <a:ext cx="753300" cy="5910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9" name="Google Shape;79;gd19dc62806_0_11"/>
          <p:cNvSpPr/>
          <p:nvPr/>
        </p:nvSpPr>
        <p:spPr>
          <a:xfrm>
            <a:off x="3217432" y="5783100"/>
            <a:ext cx="964500" cy="2532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0" name="Google Shape;80;gd19dc62806_0_11"/>
          <p:cNvSpPr txBox="1"/>
          <p:nvPr/>
        </p:nvSpPr>
        <p:spPr>
          <a:xfrm>
            <a:off x="9873995" y="6240254"/>
            <a:ext cx="2362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hu-HU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NTP-SZKOLL-20-0036</a:t>
            </a:r>
            <a:endParaRPr b="0" i="0" sz="14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19dc62806_0_0"/>
          <p:cNvSpPr txBox="1"/>
          <p:nvPr>
            <p:ph type="title"/>
          </p:nvPr>
        </p:nvSpPr>
        <p:spPr>
          <a:xfrm>
            <a:off x="685800" y="471055"/>
            <a:ext cx="6032700" cy="6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u-HU" sz="4000">
                <a:latin typeface="Corbel"/>
                <a:ea typeface="Corbel"/>
                <a:cs typeface="Corbel"/>
                <a:sym typeface="Corbel"/>
              </a:rPr>
              <a:t>2021/2022/1 ŐSZI FÉLÉV</a:t>
            </a:r>
            <a:endParaRPr sz="4000">
              <a:latin typeface="Corbel"/>
              <a:ea typeface="Corbel"/>
              <a:cs typeface="Corbel"/>
              <a:sym typeface="Corbel"/>
            </a:endParaRPr>
          </a:p>
        </p:txBody>
      </p:sp>
      <p:graphicFrame>
        <p:nvGraphicFramePr>
          <p:cNvPr id="86" name="Google Shape;86;gd19dc62806_0_0"/>
          <p:cNvGraphicFramePr/>
          <p:nvPr/>
        </p:nvGraphicFramePr>
        <p:xfrm>
          <a:off x="381000" y="210010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{6E1A0857-308E-4197-85FB-EFFE5EB6C247}</a:tableStyleId>
              </a:tblPr>
              <a:tblGrid>
                <a:gridCol w="4073800"/>
                <a:gridCol w="3112775"/>
                <a:gridCol w="2983225"/>
              </a:tblGrid>
              <a:tr h="430350">
                <a:tc>
                  <a:txBody>
                    <a:bodyPr/>
                    <a:lstStyle/>
                    <a:p>
                      <a:pPr indent="0" lvl="0" marL="63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hu-HU" sz="1800" u="none" cap="none" strike="noStrike">
                          <a:solidFill>
                            <a:srgbClr val="FFFFFF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Labor címe</a:t>
                      </a:r>
                      <a:endParaRPr sz="1800" u="none" cap="none" strike="noStrike"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T="717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661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63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hu-HU" sz="1800" u="none" cap="none" strike="noStrike">
                          <a:solidFill>
                            <a:srgbClr val="FFFFFF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Kurzustartó</a:t>
                      </a:r>
                      <a:endParaRPr sz="1800" u="none" cap="none" strike="noStrike"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T="717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661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254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hu-HU" sz="1800" u="none" cap="none" strike="noStrike">
                          <a:solidFill>
                            <a:srgbClr val="FFFFFF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Alkalmak száma</a:t>
                      </a:r>
                      <a:endParaRPr sz="1800" u="none" cap="none" strike="noStrike"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T="717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6617"/>
                    </a:solidFill>
                  </a:tcPr>
                </a:tc>
              </a:tr>
              <a:tr h="740650">
                <a:tc>
                  <a:txBody>
                    <a:bodyPr/>
                    <a:lstStyle/>
                    <a:p>
                      <a:pPr indent="0" lvl="0" marL="63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hu-HU" sz="1800" u="none" cap="none" strike="noStrike">
                          <a:solidFill>
                            <a:srgbClr val="2C2C2C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Szakirodalmi kutatás és tudományos poszterkészítés</a:t>
                      </a:r>
                      <a:endParaRPr sz="1800" u="none" cap="none" strike="noStrike"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T="584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63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hu-HU" sz="1800" u="none" cap="none" strike="noStrike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Papp Soma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T="1943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63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hu-HU" sz="1800" u="none" cap="none" strike="noStrike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4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T="1943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2CC"/>
                    </a:solidFill>
                  </a:tcPr>
                </a:tc>
              </a:tr>
              <a:tr h="659875">
                <a:tc>
                  <a:txBody>
                    <a:bodyPr/>
                    <a:lstStyle/>
                    <a:p>
                      <a:pPr indent="0" lvl="0" marL="63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hu-HU" sz="1800" u="none" cap="none" strike="noStrike">
                          <a:latin typeface="Corbel"/>
                          <a:ea typeface="Corbel"/>
                          <a:cs typeface="Corbel"/>
                          <a:sym typeface="Corbel"/>
                        </a:rPr>
                        <a:t>PhotoShop + Premiere Pro kurzus</a:t>
                      </a:r>
                      <a:endParaRPr sz="1800" u="none" cap="none" strike="noStrike"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T="584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A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63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hu-HU" sz="1800" u="none" cap="none" strike="noStrike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Vészi Blanka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T="1943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A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63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hu-HU" sz="1800" u="none" cap="none" strike="noStrike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3+5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T="1943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AE7"/>
                    </a:solidFill>
                  </a:tcPr>
                </a:tc>
              </a:tr>
            </a:tbl>
          </a:graphicData>
        </a:graphic>
      </p:graphicFrame>
      <p:sp>
        <p:nvSpPr>
          <p:cNvPr id="87" name="Google Shape;87;gd19dc62806_0_0"/>
          <p:cNvSpPr/>
          <p:nvPr/>
        </p:nvSpPr>
        <p:spPr>
          <a:xfrm>
            <a:off x="6861047" y="390143"/>
            <a:ext cx="2011800" cy="403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8" name="Google Shape;88;gd19dc62806_0_0"/>
          <p:cNvSpPr/>
          <p:nvPr/>
        </p:nvSpPr>
        <p:spPr>
          <a:xfrm>
            <a:off x="9369552" y="457200"/>
            <a:ext cx="1400700" cy="9555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9" name="Google Shape;89;gd19dc62806_0_0"/>
          <p:cNvSpPr/>
          <p:nvPr/>
        </p:nvSpPr>
        <p:spPr>
          <a:xfrm>
            <a:off x="7321081" y="1185549"/>
            <a:ext cx="882300" cy="3852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0" name="Google Shape;90;gd19dc62806_0_0"/>
          <p:cNvSpPr/>
          <p:nvPr/>
        </p:nvSpPr>
        <p:spPr>
          <a:xfrm>
            <a:off x="6649085" y="1192933"/>
            <a:ext cx="625800" cy="4902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1" name="Google Shape;91;gd19dc62806_0_0"/>
          <p:cNvSpPr/>
          <p:nvPr/>
        </p:nvSpPr>
        <p:spPr>
          <a:xfrm>
            <a:off x="8283113" y="1360798"/>
            <a:ext cx="801600" cy="2100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gd19dc62806_0_0"/>
          <p:cNvSpPr txBox="1"/>
          <p:nvPr/>
        </p:nvSpPr>
        <p:spPr>
          <a:xfrm>
            <a:off x="9844585" y="6239329"/>
            <a:ext cx="2362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hu-HU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NTP-SZKOLL-20-0036</a:t>
            </a:r>
            <a:endParaRPr b="0" i="0" sz="14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19dc62806_0_22"/>
          <p:cNvSpPr txBox="1"/>
          <p:nvPr>
            <p:ph type="title"/>
          </p:nvPr>
        </p:nvSpPr>
        <p:spPr>
          <a:xfrm>
            <a:off x="914400" y="515690"/>
            <a:ext cx="7872000" cy="13786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u-HU" sz="4000" cap="small">
                <a:latin typeface="Corbel"/>
                <a:ea typeface="Corbel"/>
                <a:cs typeface="Corbel"/>
                <a:sym typeface="Corbel"/>
              </a:rPr>
              <a:t>Szakirodalmi kutatás és tudományos poszterkészítés</a:t>
            </a:r>
            <a:endParaRPr sz="4000" cap="small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8" name="Google Shape;98;gd19dc62806_0_22"/>
          <p:cNvSpPr txBox="1"/>
          <p:nvPr/>
        </p:nvSpPr>
        <p:spPr>
          <a:xfrm>
            <a:off x="1281810" y="1851176"/>
            <a:ext cx="9521307" cy="36656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5575">
            <a:spAutoFit/>
          </a:bodyPr>
          <a:lstStyle/>
          <a:p>
            <a:pPr indent="-182880" lvl="0" marL="1955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▪"/>
            </a:pPr>
            <a:r>
              <a:rPr b="0" i="0" lang="hu-HU" sz="2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Időpont: szeptember 18. 10:00, 25. 10:00, október 16. 10:00, november 27. 10:00</a:t>
            </a:r>
            <a:endParaRPr b="0" i="0" sz="22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82880" lvl="0" marL="195580" marR="0" rtl="0" algn="l">
              <a:lnSpc>
                <a:spcPct val="100000"/>
              </a:lnSpc>
              <a:spcBef>
                <a:spcPts val="113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▪"/>
            </a:pPr>
            <a:r>
              <a:rPr b="0" i="0" lang="hu-HU" sz="2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Kurzustartó: Molnár Dániel, Papp Soma</a:t>
            </a:r>
            <a:endParaRPr/>
          </a:p>
          <a:p>
            <a:pPr indent="-182880" lvl="0" marL="195580" marR="0" rtl="0" algn="l">
              <a:lnSpc>
                <a:spcPct val="100000"/>
              </a:lnSpc>
              <a:spcBef>
                <a:spcPts val="113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▪"/>
            </a:pPr>
            <a:r>
              <a:rPr b="0" i="0" lang="hu-HU" sz="2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Konzulensek: Ábrányi-Balogh Péter, Gubicza Krisztina, Janzsó-Berend Péter Zoltán, Jurányi Eszter Petra, Kovács Ervin, Papp Soma</a:t>
            </a:r>
            <a:endParaRPr b="0" i="0" sz="22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82880" lvl="0" marL="195580" marR="0" rtl="0" algn="l">
              <a:lnSpc>
                <a:spcPct val="100000"/>
              </a:lnSpc>
              <a:spcBef>
                <a:spcPts val="114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▪"/>
            </a:pPr>
            <a:r>
              <a:rPr b="0" i="0" lang="hu-HU" sz="2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Helyszín: MS Teams-online</a:t>
            </a:r>
            <a:endParaRPr b="0" i="0" sz="2200" u="none" cap="none" strike="noStrike">
              <a:solidFill>
                <a:srgbClr val="FFFFFF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82880" lvl="0" marL="195580" marR="0" rtl="0" algn="l">
              <a:lnSpc>
                <a:spcPct val="100000"/>
              </a:lnSpc>
              <a:spcBef>
                <a:spcPts val="114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▪"/>
            </a:pPr>
            <a:r>
              <a:rPr b="0" i="0" lang="hu-HU" sz="2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Résztvevők száma: 8</a:t>
            </a:r>
            <a:endParaRPr b="0" i="0" sz="22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82880" lvl="0" marL="195580" marR="0" rtl="0" algn="l">
              <a:lnSpc>
                <a:spcPct val="114090"/>
              </a:lnSpc>
              <a:spcBef>
                <a:spcPts val="113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▪"/>
            </a:pPr>
            <a:r>
              <a:rPr b="0" i="0" lang="hu-HU" sz="2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Résztvevők: Balogh Marcell János, Bodzás Gábor, Borbás Balázs, Győrfi Sára, Horváth Virág Nikolett, Molnár Kristóf, Müller Éva, Szeip Judit </a:t>
            </a:r>
            <a:endParaRPr b="0" i="0" sz="22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9" name="Google Shape;99;gd19dc62806_0_22"/>
          <p:cNvSpPr/>
          <p:nvPr/>
        </p:nvSpPr>
        <p:spPr>
          <a:xfrm>
            <a:off x="8436298" y="5538184"/>
            <a:ext cx="2421600" cy="486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0" name="Google Shape;100;gd19dc62806_0_22"/>
          <p:cNvSpPr/>
          <p:nvPr/>
        </p:nvSpPr>
        <p:spPr>
          <a:xfrm>
            <a:off x="9369552" y="228600"/>
            <a:ext cx="1685400" cy="11505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1" name="Google Shape;101;gd19dc62806_0_22"/>
          <p:cNvSpPr/>
          <p:nvPr/>
        </p:nvSpPr>
        <p:spPr>
          <a:xfrm>
            <a:off x="2040874" y="5576132"/>
            <a:ext cx="1061700" cy="4644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2" name="Google Shape;102;gd19dc62806_0_22"/>
          <p:cNvSpPr/>
          <p:nvPr/>
        </p:nvSpPr>
        <p:spPr>
          <a:xfrm>
            <a:off x="1232197" y="5585035"/>
            <a:ext cx="753300" cy="5910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3" name="Google Shape;103;gd19dc62806_0_22"/>
          <p:cNvSpPr/>
          <p:nvPr/>
        </p:nvSpPr>
        <p:spPr>
          <a:xfrm>
            <a:off x="3198578" y="5787400"/>
            <a:ext cx="964500" cy="2532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4" name="Google Shape;104;gd19dc62806_0_22"/>
          <p:cNvSpPr txBox="1"/>
          <p:nvPr/>
        </p:nvSpPr>
        <p:spPr>
          <a:xfrm>
            <a:off x="9873995" y="6240254"/>
            <a:ext cx="2362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hu-HU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NTP-SZKOLL-20-0036</a:t>
            </a:r>
            <a:endParaRPr b="0" i="0" sz="14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/>
          <p:nvPr>
            <p:ph type="title"/>
          </p:nvPr>
        </p:nvSpPr>
        <p:spPr>
          <a:xfrm>
            <a:off x="914400" y="515690"/>
            <a:ext cx="7872000" cy="6954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u-HU" sz="4000" cap="small">
                <a:latin typeface="Corbel"/>
                <a:ea typeface="Corbel"/>
                <a:cs typeface="Corbel"/>
                <a:sym typeface="Corbel"/>
              </a:rPr>
              <a:t>PhotoShop + Premiere Pro kurzus</a:t>
            </a:r>
            <a:endParaRPr sz="4000" cap="small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1281811" y="1851176"/>
            <a:ext cx="8994900" cy="31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5575">
            <a:spAutoFit/>
          </a:bodyPr>
          <a:lstStyle/>
          <a:p>
            <a:pPr indent="-182880" lvl="0" marL="1955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▪"/>
            </a:pPr>
            <a:r>
              <a:rPr b="0" i="0" lang="hu-HU" sz="2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Időpont: október 10. 18:00, 13. 20:00, 17. 17:00, november 10. 20:00, 15. 18:00, 18. 19:00, 22. 18:00, december 02. 20:00</a:t>
            </a:r>
            <a:endParaRPr b="0" i="0" sz="22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82880" lvl="0" marL="195580" marR="0" rtl="0" algn="l">
              <a:lnSpc>
                <a:spcPct val="100000"/>
              </a:lnSpc>
              <a:spcBef>
                <a:spcPts val="113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▪"/>
            </a:pPr>
            <a:r>
              <a:rPr b="0" i="0" lang="hu-HU" sz="2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Kurzustartó: Vészi Blanka</a:t>
            </a:r>
            <a:endParaRPr b="0" i="0" sz="22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82880" lvl="0" marL="195580" marR="0" rtl="0" algn="l">
              <a:lnSpc>
                <a:spcPct val="100000"/>
              </a:lnSpc>
              <a:spcBef>
                <a:spcPts val="114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▪"/>
            </a:pPr>
            <a:r>
              <a:rPr b="0" i="0" lang="hu-HU" sz="2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Helyszín: Martos Kollégium 245</a:t>
            </a:r>
            <a:endParaRPr b="0" i="0" sz="2200" u="none" cap="none" strike="noStrike">
              <a:solidFill>
                <a:srgbClr val="FFFFFF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82880" lvl="0" marL="195580" marR="0" rtl="0" algn="l">
              <a:lnSpc>
                <a:spcPct val="100000"/>
              </a:lnSpc>
              <a:spcBef>
                <a:spcPts val="114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▪"/>
            </a:pPr>
            <a:r>
              <a:rPr b="0" i="0" lang="hu-HU" sz="2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Résztvevők száma: 8</a:t>
            </a:r>
            <a:endParaRPr b="0" i="0" sz="22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82880" lvl="0" marL="195580" marR="0" rtl="0" algn="l">
              <a:lnSpc>
                <a:spcPct val="114090"/>
              </a:lnSpc>
              <a:spcBef>
                <a:spcPts val="113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▪"/>
            </a:pPr>
            <a:r>
              <a:rPr b="0" i="0" lang="hu-HU" sz="2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Résztvevők: Balogh Marcell János, Farkas Erik, Horváth József Áron, Molnár Blanka Ingrid, Müller Éva, Pásztor Bettina, Szeip Judit, Tóth Lőrinc</a:t>
            </a:r>
            <a:endParaRPr b="0" i="0" sz="22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8455152" y="5132832"/>
            <a:ext cx="2421600" cy="486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9369552" y="228600"/>
            <a:ext cx="1685400" cy="11505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2059728" y="5170780"/>
            <a:ext cx="1061700" cy="4644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1251051" y="5179683"/>
            <a:ext cx="753300" cy="5910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3217432" y="5382048"/>
            <a:ext cx="964500" cy="2532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9873995" y="6240254"/>
            <a:ext cx="2362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hu-HU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NTP-SZKOLL-20-0036</a:t>
            </a:r>
            <a:endParaRPr b="0" i="0" sz="14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3"/>
          <p:cNvSpPr txBox="1"/>
          <p:nvPr>
            <p:ph type="title"/>
          </p:nvPr>
        </p:nvSpPr>
        <p:spPr>
          <a:xfrm>
            <a:off x="4620005" y="647776"/>
            <a:ext cx="3015706" cy="6277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u-HU" sz="4000">
                <a:latin typeface="Corbel"/>
                <a:ea typeface="Corbel"/>
                <a:cs typeface="Corbel"/>
                <a:sym typeface="Corbel"/>
              </a:rPr>
              <a:t>KÖSZÖNJÜK!</a:t>
            </a:r>
            <a:endParaRPr sz="40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6539483" y="2866644"/>
            <a:ext cx="4261104" cy="85344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778763" y="2866644"/>
            <a:ext cx="3785616" cy="258470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7293126" y="4436857"/>
            <a:ext cx="223520" cy="264160"/>
          </a:xfrm>
          <a:custGeom>
            <a:rect b="b" l="l" r="r" t="t"/>
            <a:pathLst>
              <a:path extrusionOk="0" h="264160" w="223520">
                <a:moveTo>
                  <a:pt x="19757" y="0"/>
                </a:moveTo>
                <a:lnTo>
                  <a:pt x="7573" y="3044"/>
                </a:lnTo>
                <a:lnTo>
                  <a:pt x="3049" y="4566"/>
                </a:lnTo>
                <a:lnTo>
                  <a:pt x="0" y="12192"/>
                </a:lnTo>
                <a:lnTo>
                  <a:pt x="6084" y="22890"/>
                </a:lnTo>
                <a:lnTo>
                  <a:pt x="9105" y="36604"/>
                </a:lnTo>
                <a:lnTo>
                  <a:pt x="10623" y="53348"/>
                </a:lnTo>
                <a:lnTo>
                  <a:pt x="10623" y="263714"/>
                </a:lnTo>
                <a:lnTo>
                  <a:pt x="37940" y="263714"/>
                </a:lnTo>
                <a:lnTo>
                  <a:pt x="36422" y="240838"/>
                </a:lnTo>
                <a:lnTo>
                  <a:pt x="34905" y="211887"/>
                </a:lnTo>
                <a:lnTo>
                  <a:pt x="34905" y="178342"/>
                </a:lnTo>
                <a:lnTo>
                  <a:pt x="33415" y="143302"/>
                </a:lnTo>
                <a:lnTo>
                  <a:pt x="34826" y="88431"/>
                </a:lnTo>
                <a:lnTo>
                  <a:pt x="34905" y="73166"/>
                </a:lnTo>
                <a:lnTo>
                  <a:pt x="33415" y="68585"/>
                </a:lnTo>
                <a:lnTo>
                  <a:pt x="85028" y="68585"/>
                </a:lnTo>
                <a:lnTo>
                  <a:pt x="71355" y="51826"/>
                </a:lnTo>
                <a:lnTo>
                  <a:pt x="60746" y="39648"/>
                </a:lnTo>
                <a:lnTo>
                  <a:pt x="51612" y="30501"/>
                </a:lnTo>
                <a:lnTo>
                  <a:pt x="45556" y="22890"/>
                </a:lnTo>
                <a:lnTo>
                  <a:pt x="36422" y="13714"/>
                </a:lnTo>
                <a:lnTo>
                  <a:pt x="33415" y="9147"/>
                </a:lnTo>
                <a:lnTo>
                  <a:pt x="25799" y="1522"/>
                </a:lnTo>
                <a:lnTo>
                  <a:pt x="19757" y="0"/>
                </a:lnTo>
                <a:close/>
              </a:path>
              <a:path extrusionOk="0" h="264160" w="223520">
                <a:moveTo>
                  <a:pt x="85028" y="68585"/>
                </a:moveTo>
                <a:lnTo>
                  <a:pt x="33415" y="68585"/>
                </a:lnTo>
                <a:lnTo>
                  <a:pt x="34905" y="71630"/>
                </a:lnTo>
                <a:lnTo>
                  <a:pt x="37940" y="74688"/>
                </a:lnTo>
                <a:lnTo>
                  <a:pt x="39471" y="79283"/>
                </a:lnTo>
                <a:lnTo>
                  <a:pt x="42507" y="83864"/>
                </a:lnTo>
                <a:lnTo>
                  <a:pt x="45556" y="86908"/>
                </a:lnTo>
                <a:lnTo>
                  <a:pt x="47074" y="89953"/>
                </a:lnTo>
                <a:lnTo>
                  <a:pt x="50081" y="92997"/>
                </a:lnTo>
                <a:lnTo>
                  <a:pt x="198891" y="263714"/>
                </a:lnTo>
                <a:lnTo>
                  <a:pt x="220123" y="263714"/>
                </a:lnTo>
                <a:lnTo>
                  <a:pt x="218606" y="242360"/>
                </a:lnTo>
                <a:lnTo>
                  <a:pt x="218606" y="216454"/>
                </a:lnTo>
                <a:lnTo>
                  <a:pt x="217932" y="204276"/>
                </a:lnTo>
                <a:lnTo>
                  <a:pt x="194324" y="204276"/>
                </a:lnTo>
                <a:lnTo>
                  <a:pt x="194324" y="201232"/>
                </a:lnTo>
                <a:lnTo>
                  <a:pt x="191289" y="195100"/>
                </a:lnTo>
                <a:lnTo>
                  <a:pt x="186722" y="185953"/>
                </a:lnTo>
                <a:lnTo>
                  <a:pt x="180665" y="178342"/>
                </a:lnTo>
                <a:lnTo>
                  <a:pt x="148768" y="143302"/>
                </a:lnTo>
                <a:lnTo>
                  <a:pt x="122968" y="112801"/>
                </a:lnTo>
                <a:lnTo>
                  <a:pt x="101736" y="88431"/>
                </a:lnTo>
                <a:lnTo>
                  <a:pt x="85028" y="68585"/>
                </a:lnTo>
                <a:close/>
              </a:path>
              <a:path extrusionOk="0" h="264160" w="223520">
                <a:moveTo>
                  <a:pt x="209514" y="0"/>
                </a:moveTo>
                <a:lnTo>
                  <a:pt x="198891" y="0"/>
                </a:lnTo>
                <a:lnTo>
                  <a:pt x="194324" y="1522"/>
                </a:lnTo>
                <a:lnTo>
                  <a:pt x="188239" y="3044"/>
                </a:lnTo>
                <a:lnTo>
                  <a:pt x="185232" y="4566"/>
                </a:lnTo>
                <a:lnTo>
                  <a:pt x="182183" y="12192"/>
                </a:lnTo>
                <a:lnTo>
                  <a:pt x="188239" y="21367"/>
                </a:lnTo>
                <a:lnTo>
                  <a:pt x="191289" y="35067"/>
                </a:lnTo>
                <a:lnTo>
                  <a:pt x="192680" y="51826"/>
                </a:lnTo>
                <a:lnTo>
                  <a:pt x="192806" y="178342"/>
                </a:lnTo>
                <a:lnTo>
                  <a:pt x="191289" y="178342"/>
                </a:lnTo>
                <a:lnTo>
                  <a:pt x="192806" y="185953"/>
                </a:lnTo>
                <a:lnTo>
                  <a:pt x="192806" y="195100"/>
                </a:lnTo>
                <a:lnTo>
                  <a:pt x="194324" y="201232"/>
                </a:lnTo>
                <a:lnTo>
                  <a:pt x="194324" y="204276"/>
                </a:lnTo>
                <a:lnTo>
                  <a:pt x="217932" y="204276"/>
                </a:lnTo>
                <a:lnTo>
                  <a:pt x="217088" y="189011"/>
                </a:lnTo>
                <a:lnTo>
                  <a:pt x="220123" y="60974"/>
                </a:lnTo>
                <a:lnTo>
                  <a:pt x="223172" y="4566"/>
                </a:lnTo>
                <a:lnTo>
                  <a:pt x="218606" y="3044"/>
                </a:lnTo>
                <a:lnTo>
                  <a:pt x="215570" y="1522"/>
                </a:lnTo>
                <a:lnTo>
                  <a:pt x="209514" y="0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5" name="Google Shape;125;p13"/>
          <p:cNvSpPr/>
          <p:nvPr/>
        </p:nvSpPr>
        <p:spPr>
          <a:xfrm>
            <a:off x="7293126" y="4436857"/>
            <a:ext cx="223520" cy="264160"/>
          </a:xfrm>
          <a:custGeom>
            <a:rect b="b" l="l" r="r" t="t"/>
            <a:pathLst>
              <a:path extrusionOk="0" h="264160" w="223520">
                <a:moveTo>
                  <a:pt x="204947" y="0"/>
                </a:moveTo>
                <a:lnTo>
                  <a:pt x="209514" y="0"/>
                </a:lnTo>
                <a:lnTo>
                  <a:pt x="215570" y="1522"/>
                </a:lnTo>
                <a:lnTo>
                  <a:pt x="218606" y="3044"/>
                </a:lnTo>
                <a:lnTo>
                  <a:pt x="223172" y="4566"/>
                </a:lnTo>
                <a:lnTo>
                  <a:pt x="220123" y="60974"/>
                </a:lnTo>
                <a:lnTo>
                  <a:pt x="218606" y="124993"/>
                </a:lnTo>
                <a:lnTo>
                  <a:pt x="217088" y="189011"/>
                </a:lnTo>
                <a:lnTo>
                  <a:pt x="218606" y="216454"/>
                </a:lnTo>
                <a:lnTo>
                  <a:pt x="218606" y="242360"/>
                </a:lnTo>
                <a:lnTo>
                  <a:pt x="220123" y="263714"/>
                </a:lnTo>
                <a:lnTo>
                  <a:pt x="198891" y="263714"/>
                </a:lnTo>
                <a:lnTo>
                  <a:pt x="50081" y="92997"/>
                </a:lnTo>
                <a:lnTo>
                  <a:pt x="48563" y="91475"/>
                </a:lnTo>
                <a:lnTo>
                  <a:pt x="47074" y="89953"/>
                </a:lnTo>
                <a:lnTo>
                  <a:pt x="45556" y="86908"/>
                </a:lnTo>
                <a:lnTo>
                  <a:pt x="42507" y="83864"/>
                </a:lnTo>
                <a:lnTo>
                  <a:pt x="39471" y="79283"/>
                </a:lnTo>
                <a:lnTo>
                  <a:pt x="37940" y="74688"/>
                </a:lnTo>
                <a:lnTo>
                  <a:pt x="34905" y="71630"/>
                </a:lnTo>
                <a:lnTo>
                  <a:pt x="33415" y="68585"/>
                </a:lnTo>
                <a:lnTo>
                  <a:pt x="34905" y="73166"/>
                </a:lnTo>
                <a:lnTo>
                  <a:pt x="34905" y="79283"/>
                </a:lnTo>
                <a:lnTo>
                  <a:pt x="34905" y="85386"/>
                </a:lnTo>
                <a:lnTo>
                  <a:pt x="33415" y="143302"/>
                </a:lnTo>
                <a:lnTo>
                  <a:pt x="34905" y="178342"/>
                </a:lnTo>
                <a:lnTo>
                  <a:pt x="34905" y="211887"/>
                </a:lnTo>
                <a:lnTo>
                  <a:pt x="36422" y="240838"/>
                </a:lnTo>
                <a:lnTo>
                  <a:pt x="37940" y="263714"/>
                </a:lnTo>
                <a:lnTo>
                  <a:pt x="10623" y="263714"/>
                </a:lnTo>
                <a:lnTo>
                  <a:pt x="10623" y="257625"/>
                </a:lnTo>
                <a:lnTo>
                  <a:pt x="10623" y="207321"/>
                </a:lnTo>
                <a:lnTo>
                  <a:pt x="10623" y="158538"/>
                </a:lnTo>
                <a:lnTo>
                  <a:pt x="10623" y="117367"/>
                </a:lnTo>
                <a:lnTo>
                  <a:pt x="10623" y="71630"/>
                </a:lnTo>
                <a:lnTo>
                  <a:pt x="10623" y="57929"/>
                </a:lnTo>
                <a:lnTo>
                  <a:pt x="10623" y="53348"/>
                </a:lnTo>
                <a:lnTo>
                  <a:pt x="9105" y="36604"/>
                </a:lnTo>
                <a:lnTo>
                  <a:pt x="6084" y="22890"/>
                </a:lnTo>
                <a:lnTo>
                  <a:pt x="0" y="12192"/>
                </a:lnTo>
                <a:lnTo>
                  <a:pt x="3049" y="4566"/>
                </a:lnTo>
                <a:lnTo>
                  <a:pt x="7573" y="3044"/>
                </a:lnTo>
                <a:lnTo>
                  <a:pt x="13658" y="1522"/>
                </a:lnTo>
                <a:lnTo>
                  <a:pt x="19757" y="0"/>
                </a:lnTo>
                <a:lnTo>
                  <a:pt x="25799" y="1522"/>
                </a:lnTo>
                <a:lnTo>
                  <a:pt x="30366" y="6088"/>
                </a:lnTo>
                <a:lnTo>
                  <a:pt x="33415" y="9147"/>
                </a:lnTo>
                <a:lnTo>
                  <a:pt x="36422" y="13714"/>
                </a:lnTo>
                <a:lnTo>
                  <a:pt x="40989" y="18281"/>
                </a:lnTo>
                <a:lnTo>
                  <a:pt x="45556" y="22890"/>
                </a:lnTo>
                <a:lnTo>
                  <a:pt x="51612" y="30501"/>
                </a:lnTo>
                <a:lnTo>
                  <a:pt x="60746" y="39648"/>
                </a:lnTo>
                <a:lnTo>
                  <a:pt x="71355" y="51826"/>
                </a:lnTo>
                <a:lnTo>
                  <a:pt x="85028" y="68585"/>
                </a:lnTo>
                <a:lnTo>
                  <a:pt x="101736" y="88431"/>
                </a:lnTo>
                <a:lnTo>
                  <a:pt x="122968" y="112801"/>
                </a:lnTo>
                <a:lnTo>
                  <a:pt x="148768" y="143302"/>
                </a:lnTo>
                <a:lnTo>
                  <a:pt x="180665" y="178342"/>
                </a:lnTo>
                <a:lnTo>
                  <a:pt x="186722" y="185953"/>
                </a:lnTo>
                <a:lnTo>
                  <a:pt x="191289" y="195100"/>
                </a:lnTo>
                <a:lnTo>
                  <a:pt x="194324" y="201232"/>
                </a:lnTo>
                <a:lnTo>
                  <a:pt x="194324" y="204276"/>
                </a:lnTo>
                <a:lnTo>
                  <a:pt x="194324" y="201232"/>
                </a:lnTo>
                <a:lnTo>
                  <a:pt x="192806" y="195100"/>
                </a:lnTo>
                <a:lnTo>
                  <a:pt x="192806" y="185953"/>
                </a:lnTo>
                <a:lnTo>
                  <a:pt x="191289" y="178342"/>
                </a:lnTo>
                <a:lnTo>
                  <a:pt x="192806" y="178342"/>
                </a:lnTo>
                <a:lnTo>
                  <a:pt x="192806" y="176819"/>
                </a:lnTo>
                <a:lnTo>
                  <a:pt x="192806" y="172253"/>
                </a:lnTo>
                <a:lnTo>
                  <a:pt x="192806" y="163105"/>
                </a:lnTo>
                <a:lnTo>
                  <a:pt x="192806" y="147869"/>
                </a:lnTo>
                <a:lnTo>
                  <a:pt x="192806" y="124993"/>
                </a:lnTo>
                <a:lnTo>
                  <a:pt x="192806" y="53348"/>
                </a:lnTo>
                <a:lnTo>
                  <a:pt x="182183" y="12192"/>
                </a:lnTo>
                <a:lnTo>
                  <a:pt x="185232" y="4566"/>
                </a:lnTo>
                <a:lnTo>
                  <a:pt x="188239" y="3044"/>
                </a:lnTo>
                <a:lnTo>
                  <a:pt x="194324" y="1522"/>
                </a:lnTo>
                <a:lnTo>
                  <a:pt x="198891" y="0"/>
                </a:lnTo>
                <a:lnTo>
                  <a:pt x="204947" y="0"/>
                </a:lnTo>
                <a:close/>
              </a:path>
            </a:pathLst>
          </a:custGeom>
          <a:noFill/>
          <a:ln cap="flat" cmpd="sng" w="95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6" name="Google Shape;126;p13"/>
          <p:cNvSpPr/>
          <p:nvPr/>
        </p:nvSpPr>
        <p:spPr>
          <a:xfrm>
            <a:off x="7611175" y="4500114"/>
            <a:ext cx="157865" cy="2058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7" name="Google Shape;127;p13"/>
          <p:cNvSpPr/>
          <p:nvPr/>
        </p:nvSpPr>
        <p:spPr>
          <a:xfrm>
            <a:off x="7844216" y="4500876"/>
            <a:ext cx="296545" cy="200025"/>
          </a:xfrm>
          <a:custGeom>
            <a:rect b="b" l="l" r="r" t="t"/>
            <a:pathLst>
              <a:path extrusionOk="0" h="200025" w="296545">
                <a:moveTo>
                  <a:pt x="34890" y="1522"/>
                </a:moveTo>
                <a:lnTo>
                  <a:pt x="19742" y="3044"/>
                </a:lnTo>
                <a:lnTo>
                  <a:pt x="7573" y="6088"/>
                </a:lnTo>
                <a:lnTo>
                  <a:pt x="0" y="10669"/>
                </a:lnTo>
                <a:lnTo>
                  <a:pt x="0" y="18309"/>
                </a:lnTo>
                <a:lnTo>
                  <a:pt x="1517" y="18309"/>
                </a:lnTo>
                <a:lnTo>
                  <a:pt x="4566" y="19845"/>
                </a:lnTo>
                <a:lnTo>
                  <a:pt x="9091" y="24412"/>
                </a:lnTo>
                <a:lnTo>
                  <a:pt x="15176" y="33545"/>
                </a:lnTo>
                <a:lnTo>
                  <a:pt x="18225" y="45737"/>
                </a:lnTo>
                <a:lnTo>
                  <a:pt x="19743" y="65541"/>
                </a:lnTo>
                <a:lnTo>
                  <a:pt x="18225" y="198173"/>
                </a:lnTo>
                <a:lnTo>
                  <a:pt x="18225" y="199695"/>
                </a:lnTo>
                <a:lnTo>
                  <a:pt x="57683" y="199695"/>
                </a:lnTo>
                <a:lnTo>
                  <a:pt x="54648" y="185953"/>
                </a:lnTo>
                <a:lnTo>
                  <a:pt x="54648" y="170716"/>
                </a:lnTo>
                <a:lnTo>
                  <a:pt x="53130" y="143302"/>
                </a:lnTo>
                <a:lnTo>
                  <a:pt x="53130" y="57929"/>
                </a:lnTo>
                <a:lnTo>
                  <a:pt x="60732" y="50304"/>
                </a:lnTo>
                <a:lnTo>
                  <a:pt x="66802" y="45737"/>
                </a:lnTo>
                <a:lnTo>
                  <a:pt x="51598" y="45737"/>
                </a:lnTo>
                <a:lnTo>
                  <a:pt x="53130" y="39648"/>
                </a:lnTo>
                <a:lnTo>
                  <a:pt x="54648" y="35067"/>
                </a:lnTo>
                <a:lnTo>
                  <a:pt x="54648" y="21367"/>
                </a:lnTo>
                <a:lnTo>
                  <a:pt x="51598" y="10669"/>
                </a:lnTo>
                <a:lnTo>
                  <a:pt x="45542" y="4566"/>
                </a:lnTo>
                <a:lnTo>
                  <a:pt x="34890" y="1522"/>
                </a:lnTo>
                <a:close/>
              </a:path>
              <a:path extrusionOk="0" h="200025" w="296545">
                <a:moveTo>
                  <a:pt x="170931" y="32023"/>
                </a:moveTo>
                <a:lnTo>
                  <a:pt x="107778" y="32023"/>
                </a:lnTo>
                <a:lnTo>
                  <a:pt x="121436" y="33545"/>
                </a:lnTo>
                <a:lnTo>
                  <a:pt x="130528" y="39648"/>
                </a:lnTo>
                <a:lnTo>
                  <a:pt x="136627" y="50304"/>
                </a:lnTo>
                <a:lnTo>
                  <a:pt x="139662" y="65541"/>
                </a:lnTo>
                <a:lnTo>
                  <a:pt x="139662" y="199695"/>
                </a:lnTo>
                <a:lnTo>
                  <a:pt x="177616" y="199695"/>
                </a:lnTo>
                <a:lnTo>
                  <a:pt x="176085" y="179864"/>
                </a:lnTo>
                <a:lnTo>
                  <a:pt x="174567" y="153972"/>
                </a:lnTo>
                <a:lnTo>
                  <a:pt x="173049" y="124993"/>
                </a:lnTo>
                <a:lnTo>
                  <a:pt x="173049" y="96042"/>
                </a:lnTo>
                <a:lnTo>
                  <a:pt x="174567" y="70107"/>
                </a:lnTo>
                <a:lnTo>
                  <a:pt x="174567" y="53348"/>
                </a:lnTo>
                <a:lnTo>
                  <a:pt x="182183" y="45737"/>
                </a:lnTo>
                <a:lnTo>
                  <a:pt x="191289" y="41171"/>
                </a:lnTo>
                <a:lnTo>
                  <a:pt x="174567" y="41171"/>
                </a:lnTo>
                <a:lnTo>
                  <a:pt x="170931" y="32023"/>
                </a:lnTo>
                <a:close/>
              </a:path>
              <a:path extrusionOk="0" h="200025" w="296545">
                <a:moveTo>
                  <a:pt x="288845" y="32023"/>
                </a:moveTo>
                <a:lnTo>
                  <a:pt x="226208" y="32023"/>
                </a:lnTo>
                <a:lnTo>
                  <a:pt x="239866" y="33545"/>
                </a:lnTo>
                <a:lnTo>
                  <a:pt x="248972" y="39648"/>
                </a:lnTo>
                <a:lnTo>
                  <a:pt x="255028" y="50304"/>
                </a:lnTo>
                <a:lnTo>
                  <a:pt x="258063" y="65541"/>
                </a:lnTo>
                <a:lnTo>
                  <a:pt x="258064" y="199695"/>
                </a:lnTo>
                <a:lnTo>
                  <a:pt x="296018" y="199695"/>
                </a:lnTo>
                <a:lnTo>
                  <a:pt x="294528" y="181386"/>
                </a:lnTo>
                <a:lnTo>
                  <a:pt x="292997" y="157016"/>
                </a:lnTo>
                <a:lnTo>
                  <a:pt x="292997" y="47260"/>
                </a:lnTo>
                <a:lnTo>
                  <a:pt x="288845" y="32023"/>
                </a:lnTo>
                <a:close/>
              </a:path>
              <a:path extrusionOk="0" h="200025" w="296545">
                <a:moveTo>
                  <a:pt x="127521" y="0"/>
                </a:moveTo>
                <a:lnTo>
                  <a:pt x="88063" y="10669"/>
                </a:lnTo>
                <a:lnTo>
                  <a:pt x="51598" y="45737"/>
                </a:lnTo>
                <a:lnTo>
                  <a:pt x="66802" y="45737"/>
                </a:lnTo>
                <a:lnTo>
                  <a:pt x="72873" y="41171"/>
                </a:lnTo>
                <a:lnTo>
                  <a:pt x="88063" y="33545"/>
                </a:lnTo>
                <a:lnTo>
                  <a:pt x="107778" y="32023"/>
                </a:lnTo>
                <a:lnTo>
                  <a:pt x="170931" y="32023"/>
                </a:lnTo>
                <a:lnTo>
                  <a:pt x="168510" y="25934"/>
                </a:lnTo>
                <a:lnTo>
                  <a:pt x="159377" y="12192"/>
                </a:lnTo>
                <a:lnTo>
                  <a:pt x="144201" y="4566"/>
                </a:lnTo>
                <a:lnTo>
                  <a:pt x="127521" y="0"/>
                </a:lnTo>
                <a:close/>
              </a:path>
              <a:path extrusionOk="0" h="200025" w="296545">
                <a:moveTo>
                  <a:pt x="245923" y="0"/>
                </a:moveTo>
                <a:lnTo>
                  <a:pt x="207982" y="9147"/>
                </a:lnTo>
                <a:lnTo>
                  <a:pt x="174567" y="41171"/>
                </a:lnTo>
                <a:lnTo>
                  <a:pt x="191289" y="41171"/>
                </a:lnTo>
                <a:lnTo>
                  <a:pt x="194324" y="39648"/>
                </a:lnTo>
                <a:lnTo>
                  <a:pt x="207982" y="33545"/>
                </a:lnTo>
                <a:lnTo>
                  <a:pt x="226208" y="32023"/>
                </a:lnTo>
                <a:lnTo>
                  <a:pt x="288845" y="32023"/>
                </a:lnTo>
                <a:lnTo>
                  <a:pt x="288430" y="30501"/>
                </a:lnTo>
                <a:lnTo>
                  <a:pt x="279338" y="15264"/>
                </a:lnTo>
                <a:lnTo>
                  <a:pt x="264148" y="4566"/>
                </a:lnTo>
                <a:lnTo>
                  <a:pt x="245923" y="0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8" name="Google Shape;128;p13"/>
          <p:cNvSpPr/>
          <p:nvPr/>
        </p:nvSpPr>
        <p:spPr>
          <a:xfrm>
            <a:off x="7844216" y="4500876"/>
            <a:ext cx="296545" cy="200025"/>
          </a:xfrm>
          <a:custGeom>
            <a:rect b="b" l="l" r="r" t="t"/>
            <a:pathLst>
              <a:path extrusionOk="0" h="200025" w="296545">
                <a:moveTo>
                  <a:pt x="127521" y="0"/>
                </a:moveTo>
                <a:lnTo>
                  <a:pt x="144201" y="4566"/>
                </a:lnTo>
                <a:lnTo>
                  <a:pt x="159377" y="12192"/>
                </a:lnTo>
                <a:lnTo>
                  <a:pt x="168510" y="25934"/>
                </a:lnTo>
                <a:lnTo>
                  <a:pt x="174567" y="41171"/>
                </a:lnTo>
                <a:lnTo>
                  <a:pt x="182183" y="30501"/>
                </a:lnTo>
                <a:lnTo>
                  <a:pt x="194324" y="19845"/>
                </a:lnTo>
                <a:lnTo>
                  <a:pt x="207982" y="9147"/>
                </a:lnTo>
                <a:lnTo>
                  <a:pt x="224690" y="3044"/>
                </a:lnTo>
                <a:lnTo>
                  <a:pt x="245923" y="0"/>
                </a:lnTo>
                <a:lnTo>
                  <a:pt x="264148" y="4566"/>
                </a:lnTo>
                <a:lnTo>
                  <a:pt x="292997" y="47260"/>
                </a:lnTo>
                <a:lnTo>
                  <a:pt x="292997" y="79283"/>
                </a:lnTo>
                <a:lnTo>
                  <a:pt x="292997" y="103653"/>
                </a:lnTo>
                <a:lnTo>
                  <a:pt x="292997" y="131082"/>
                </a:lnTo>
                <a:lnTo>
                  <a:pt x="292997" y="157016"/>
                </a:lnTo>
                <a:lnTo>
                  <a:pt x="294528" y="181386"/>
                </a:lnTo>
                <a:lnTo>
                  <a:pt x="296018" y="199695"/>
                </a:lnTo>
                <a:lnTo>
                  <a:pt x="258064" y="199695"/>
                </a:lnTo>
                <a:lnTo>
                  <a:pt x="258064" y="190534"/>
                </a:lnTo>
                <a:lnTo>
                  <a:pt x="258064" y="179864"/>
                </a:lnTo>
                <a:lnTo>
                  <a:pt x="258064" y="86908"/>
                </a:lnTo>
                <a:lnTo>
                  <a:pt x="248972" y="39648"/>
                </a:lnTo>
                <a:lnTo>
                  <a:pt x="226208" y="32023"/>
                </a:lnTo>
                <a:lnTo>
                  <a:pt x="207982" y="33545"/>
                </a:lnTo>
                <a:lnTo>
                  <a:pt x="194324" y="39648"/>
                </a:lnTo>
                <a:lnTo>
                  <a:pt x="182183" y="45737"/>
                </a:lnTo>
                <a:lnTo>
                  <a:pt x="174567" y="53348"/>
                </a:lnTo>
                <a:lnTo>
                  <a:pt x="174567" y="70107"/>
                </a:lnTo>
                <a:lnTo>
                  <a:pt x="173049" y="96042"/>
                </a:lnTo>
                <a:lnTo>
                  <a:pt x="173049" y="124993"/>
                </a:lnTo>
                <a:lnTo>
                  <a:pt x="174567" y="153972"/>
                </a:lnTo>
                <a:lnTo>
                  <a:pt x="176085" y="179864"/>
                </a:lnTo>
                <a:lnTo>
                  <a:pt x="177616" y="199695"/>
                </a:lnTo>
                <a:lnTo>
                  <a:pt x="139662" y="199695"/>
                </a:lnTo>
                <a:lnTo>
                  <a:pt x="139662" y="190534"/>
                </a:lnTo>
                <a:lnTo>
                  <a:pt x="139662" y="179864"/>
                </a:lnTo>
                <a:lnTo>
                  <a:pt x="139662" y="86908"/>
                </a:lnTo>
                <a:lnTo>
                  <a:pt x="130528" y="39648"/>
                </a:lnTo>
                <a:lnTo>
                  <a:pt x="107778" y="32023"/>
                </a:lnTo>
                <a:lnTo>
                  <a:pt x="88063" y="33545"/>
                </a:lnTo>
                <a:lnTo>
                  <a:pt x="72873" y="41171"/>
                </a:lnTo>
                <a:lnTo>
                  <a:pt x="60732" y="50304"/>
                </a:lnTo>
                <a:lnTo>
                  <a:pt x="53130" y="57929"/>
                </a:lnTo>
                <a:lnTo>
                  <a:pt x="53130" y="71630"/>
                </a:lnTo>
                <a:lnTo>
                  <a:pt x="53130" y="92997"/>
                </a:lnTo>
                <a:lnTo>
                  <a:pt x="53130" y="117367"/>
                </a:lnTo>
                <a:lnTo>
                  <a:pt x="53130" y="143302"/>
                </a:lnTo>
                <a:lnTo>
                  <a:pt x="54648" y="170716"/>
                </a:lnTo>
                <a:lnTo>
                  <a:pt x="54648" y="185953"/>
                </a:lnTo>
                <a:lnTo>
                  <a:pt x="57683" y="199695"/>
                </a:lnTo>
                <a:lnTo>
                  <a:pt x="18225" y="199695"/>
                </a:lnTo>
                <a:lnTo>
                  <a:pt x="18225" y="198173"/>
                </a:lnTo>
                <a:lnTo>
                  <a:pt x="19743" y="65541"/>
                </a:lnTo>
                <a:lnTo>
                  <a:pt x="18225" y="45737"/>
                </a:lnTo>
                <a:lnTo>
                  <a:pt x="15176" y="33545"/>
                </a:lnTo>
                <a:lnTo>
                  <a:pt x="9091" y="24412"/>
                </a:lnTo>
                <a:lnTo>
                  <a:pt x="4566" y="19845"/>
                </a:lnTo>
                <a:lnTo>
                  <a:pt x="1517" y="18309"/>
                </a:lnTo>
                <a:lnTo>
                  <a:pt x="0" y="18309"/>
                </a:lnTo>
                <a:lnTo>
                  <a:pt x="0" y="10669"/>
                </a:lnTo>
                <a:lnTo>
                  <a:pt x="7573" y="6088"/>
                </a:lnTo>
                <a:lnTo>
                  <a:pt x="19742" y="3044"/>
                </a:lnTo>
                <a:lnTo>
                  <a:pt x="34890" y="1522"/>
                </a:lnTo>
                <a:lnTo>
                  <a:pt x="45542" y="4566"/>
                </a:lnTo>
                <a:lnTo>
                  <a:pt x="51598" y="10669"/>
                </a:lnTo>
                <a:lnTo>
                  <a:pt x="54648" y="21367"/>
                </a:lnTo>
                <a:lnTo>
                  <a:pt x="54648" y="33545"/>
                </a:lnTo>
                <a:lnTo>
                  <a:pt x="54648" y="35067"/>
                </a:lnTo>
                <a:lnTo>
                  <a:pt x="53130" y="39648"/>
                </a:lnTo>
                <a:lnTo>
                  <a:pt x="51598" y="45737"/>
                </a:lnTo>
                <a:lnTo>
                  <a:pt x="60732" y="33545"/>
                </a:lnTo>
                <a:lnTo>
                  <a:pt x="72873" y="21367"/>
                </a:lnTo>
                <a:lnTo>
                  <a:pt x="88063" y="10669"/>
                </a:lnTo>
                <a:lnTo>
                  <a:pt x="106246" y="3044"/>
                </a:lnTo>
                <a:lnTo>
                  <a:pt x="127521" y="0"/>
                </a:lnTo>
                <a:close/>
              </a:path>
            </a:pathLst>
          </a:custGeom>
          <a:noFill/>
          <a:ln cap="flat" cmpd="sng" w="95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9" name="Google Shape;129;p13"/>
          <p:cNvSpPr/>
          <p:nvPr/>
        </p:nvSpPr>
        <p:spPr>
          <a:xfrm>
            <a:off x="8227536" y="4504680"/>
            <a:ext cx="165467" cy="19665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0" name="Google Shape;130;p13"/>
          <p:cNvSpPr/>
          <p:nvPr/>
        </p:nvSpPr>
        <p:spPr>
          <a:xfrm>
            <a:off x="7720486" y="4474222"/>
            <a:ext cx="1267631" cy="746872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1" name="Google Shape;131;p13"/>
          <p:cNvSpPr/>
          <p:nvPr/>
        </p:nvSpPr>
        <p:spPr>
          <a:xfrm>
            <a:off x="8903859" y="4427723"/>
            <a:ext cx="55244" cy="273050"/>
          </a:xfrm>
          <a:custGeom>
            <a:rect b="b" l="l" r="r" t="t"/>
            <a:pathLst>
              <a:path extrusionOk="0" h="273050" w="55245">
                <a:moveTo>
                  <a:pt x="34905" y="74674"/>
                </a:moveTo>
                <a:lnTo>
                  <a:pt x="19757" y="76196"/>
                </a:lnTo>
                <a:lnTo>
                  <a:pt x="9105" y="79241"/>
                </a:lnTo>
                <a:lnTo>
                  <a:pt x="0" y="83822"/>
                </a:lnTo>
                <a:lnTo>
                  <a:pt x="0" y="91461"/>
                </a:lnTo>
                <a:lnTo>
                  <a:pt x="1517" y="91461"/>
                </a:lnTo>
                <a:lnTo>
                  <a:pt x="4566" y="92997"/>
                </a:lnTo>
                <a:lnTo>
                  <a:pt x="10623" y="97564"/>
                </a:lnTo>
                <a:lnTo>
                  <a:pt x="15190" y="106697"/>
                </a:lnTo>
                <a:lnTo>
                  <a:pt x="18225" y="118890"/>
                </a:lnTo>
                <a:lnTo>
                  <a:pt x="18225" y="138693"/>
                </a:lnTo>
                <a:lnTo>
                  <a:pt x="15190" y="271325"/>
                </a:lnTo>
                <a:lnTo>
                  <a:pt x="15190" y="272848"/>
                </a:lnTo>
                <a:lnTo>
                  <a:pt x="54648" y="272848"/>
                </a:lnTo>
                <a:lnTo>
                  <a:pt x="53130" y="259105"/>
                </a:lnTo>
                <a:lnTo>
                  <a:pt x="51612" y="243869"/>
                </a:lnTo>
                <a:lnTo>
                  <a:pt x="51612" y="195086"/>
                </a:lnTo>
                <a:lnTo>
                  <a:pt x="53130" y="157002"/>
                </a:lnTo>
                <a:lnTo>
                  <a:pt x="53130" y="129545"/>
                </a:lnTo>
                <a:lnTo>
                  <a:pt x="54648" y="112801"/>
                </a:lnTo>
                <a:lnTo>
                  <a:pt x="54648" y="94520"/>
                </a:lnTo>
                <a:lnTo>
                  <a:pt x="51612" y="83822"/>
                </a:lnTo>
                <a:lnTo>
                  <a:pt x="45556" y="77718"/>
                </a:lnTo>
                <a:lnTo>
                  <a:pt x="34905" y="74674"/>
                </a:lnTo>
                <a:close/>
              </a:path>
              <a:path extrusionOk="0" h="273050" w="55245">
                <a:moveTo>
                  <a:pt x="33415" y="0"/>
                </a:moveTo>
                <a:lnTo>
                  <a:pt x="25799" y="1522"/>
                </a:lnTo>
                <a:lnTo>
                  <a:pt x="19756" y="4566"/>
                </a:lnTo>
                <a:lnTo>
                  <a:pt x="15190" y="9133"/>
                </a:lnTo>
                <a:lnTo>
                  <a:pt x="12140" y="15222"/>
                </a:lnTo>
                <a:lnTo>
                  <a:pt x="12140" y="27414"/>
                </a:lnTo>
                <a:lnTo>
                  <a:pt x="15190" y="33545"/>
                </a:lnTo>
                <a:lnTo>
                  <a:pt x="19757" y="38112"/>
                </a:lnTo>
                <a:lnTo>
                  <a:pt x="25799" y="41156"/>
                </a:lnTo>
                <a:lnTo>
                  <a:pt x="33415" y="42679"/>
                </a:lnTo>
                <a:lnTo>
                  <a:pt x="39471" y="41156"/>
                </a:lnTo>
                <a:lnTo>
                  <a:pt x="45556" y="38112"/>
                </a:lnTo>
                <a:lnTo>
                  <a:pt x="50081" y="33545"/>
                </a:lnTo>
                <a:lnTo>
                  <a:pt x="53130" y="27414"/>
                </a:lnTo>
                <a:lnTo>
                  <a:pt x="53130" y="15222"/>
                </a:lnTo>
                <a:lnTo>
                  <a:pt x="50081" y="9133"/>
                </a:lnTo>
                <a:lnTo>
                  <a:pt x="45556" y="4566"/>
                </a:lnTo>
                <a:lnTo>
                  <a:pt x="39471" y="1522"/>
                </a:lnTo>
                <a:lnTo>
                  <a:pt x="33415" y="0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2" name="Google Shape;132;p13"/>
          <p:cNvSpPr/>
          <p:nvPr/>
        </p:nvSpPr>
        <p:spPr>
          <a:xfrm>
            <a:off x="8903859" y="4502398"/>
            <a:ext cx="55244" cy="198755"/>
          </a:xfrm>
          <a:custGeom>
            <a:rect b="b" l="l" r="r" t="t"/>
            <a:pathLst>
              <a:path extrusionOk="0" h="198754" w="55245">
                <a:moveTo>
                  <a:pt x="34905" y="0"/>
                </a:moveTo>
                <a:lnTo>
                  <a:pt x="45556" y="3044"/>
                </a:lnTo>
                <a:lnTo>
                  <a:pt x="51612" y="9147"/>
                </a:lnTo>
                <a:lnTo>
                  <a:pt x="54648" y="19845"/>
                </a:lnTo>
                <a:lnTo>
                  <a:pt x="54648" y="32023"/>
                </a:lnTo>
                <a:lnTo>
                  <a:pt x="54648" y="38126"/>
                </a:lnTo>
                <a:lnTo>
                  <a:pt x="53130" y="54871"/>
                </a:lnTo>
                <a:lnTo>
                  <a:pt x="53130" y="82327"/>
                </a:lnTo>
                <a:lnTo>
                  <a:pt x="51612" y="120412"/>
                </a:lnTo>
                <a:lnTo>
                  <a:pt x="51612" y="169194"/>
                </a:lnTo>
                <a:lnTo>
                  <a:pt x="53130" y="184431"/>
                </a:lnTo>
                <a:lnTo>
                  <a:pt x="54648" y="198173"/>
                </a:lnTo>
                <a:lnTo>
                  <a:pt x="15190" y="198173"/>
                </a:lnTo>
                <a:lnTo>
                  <a:pt x="15190" y="196651"/>
                </a:lnTo>
                <a:lnTo>
                  <a:pt x="18225" y="64018"/>
                </a:lnTo>
                <a:lnTo>
                  <a:pt x="18225" y="44215"/>
                </a:lnTo>
                <a:lnTo>
                  <a:pt x="15190" y="32023"/>
                </a:lnTo>
                <a:lnTo>
                  <a:pt x="10623" y="22890"/>
                </a:lnTo>
                <a:lnTo>
                  <a:pt x="4566" y="18323"/>
                </a:lnTo>
                <a:lnTo>
                  <a:pt x="1517" y="16786"/>
                </a:lnTo>
                <a:lnTo>
                  <a:pt x="0" y="16786"/>
                </a:lnTo>
                <a:lnTo>
                  <a:pt x="0" y="9147"/>
                </a:lnTo>
                <a:lnTo>
                  <a:pt x="9105" y="4566"/>
                </a:lnTo>
                <a:lnTo>
                  <a:pt x="19757" y="1522"/>
                </a:lnTo>
                <a:lnTo>
                  <a:pt x="34905" y="0"/>
                </a:lnTo>
                <a:close/>
              </a:path>
            </a:pathLst>
          </a:custGeom>
          <a:noFill/>
          <a:ln cap="flat" cmpd="sng" w="95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3" name="Google Shape;133;p13"/>
          <p:cNvSpPr/>
          <p:nvPr/>
        </p:nvSpPr>
        <p:spPr>
          <a:xfrm>
            <a:off x="8915999" y="4427723"/>
            <a:ext cx="41275" cy="43180"/>
          </a:xfrm>
          <a:custGeom>
            <a:rect b="b" l="l" r="r" t="t"/>
            <a:pathLst>
              <a:path extrusionOk="0" h="43179" w="41275">
                <a:moveTo>
                  <a:pt x="21274" y="0"/>
                </a:moveTo>
                <a:lnTo>
                  <a:pt x="40989" y="27414"/>
                </a:lnTo>
                <a:lnTo>
                  <a:pt x="37940" y="33545"/>
                </a:lnTo>
                <a:lnTo>
                  <a:pt x="33415" y="38112"/>
                </a:lnTo>
                <a:lnTo>
                  <a:pt x="27331" y="41156"/>
                </a:lnTo>
                <a:lnTo>
                  <a:pt x="21274" y="42679"/>
                </a:lnTo>
                <a:lnTo>
                  <a:pt x="13658" y="41156"/>
                </a:lnTo>
                <a:lnTo>
                  <a:pt x="7616" y="38112"/>
                </a:lnTo>
                <a:lnTo>
                  <a:pt x="3049" y="33545"/>
                </a:lnTo>
                <a:lnTo>
                  <a:pt x="0" y="27414"/>
                </a:lnTo>
                <a:lnTo>
                  <a:pt x="0" y="21325"/>
                </a:lnTo>
                <a:lnTo>
                  <a:pt x="0" y="15222"/>
                </a:lnTo>
                <a:lnTo>
                  <a:pt x="3049" y="9133"/>
                </a:lnTo>
                <a:lnTo>
                  <a:pt x="7616" y="4566"/>
                </a:lnTo>
                <a:lnTo>
                  <a:pt x="13658" y="1522"/>
                </a:lnTo>
                <a:lnTo>
                  <a:pt x="21274" y="0"/>
                </a:lnTo>
                <a:close/>
              </a:path>
            </a:pathLst>
          </a:custGeom>
          <a:noFill/>
          <a:ln cap="flat" cmpd="sng" w="95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4" name="Google Shape;134;p13"/>
          <p:cNvSpPr/>
          <p:nvPr/>
        </p:nvSpPr>
        <p:spPr>
          <a:xfrm>
            <a:off x="5790938" y="4442183"/>
            <a:ext cx="1287394" cy="1010602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5" name="Google Shape;135;p13"/>
          <p:cNvSpPr/>
          <p:nvPr/>
        </p:nvSpPr>
        <p:spPr>
          <a:xfrm>
            <a:off x="7183827" y="4436871"/>
            <a:ext cx="0" cy="664845"/>
          </a:xfrm>
          <a:custGeom>
            <a:rect b="b" l="l" r="r" t="t"/>
            <a:pathLst>
              <a:path extrusionOk="0" h="664845" w="120000">
                <a:moveTo>
                  <a:pt x="0" y="0"/>
                </a:moveTo>
                <a:lnTo>
                  <a:pt x="0" y="664572"/>
                </a:lnTo>
              </a:path>
            </a:pathLst>
          </a:custGeom>
          <a:noFill/>
          <a:ln cap="flat" cmpd="sng" w="212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6" name="Google Shape;136;p13"/>
          <p:cNvSpPr/>
          <p:nvPr/>
        </p:nvSpPr>
        <p:spPr>
          <a:xfrm>
            <a:off x="7273384" y="4788974"/>
            <a:ext cx="246379" cy="313055"/>
          </a:xfrm>
          <a:custGeom>
            <a:rect b="b" l="l" r="r" t="t"/>
            <a:pathLst>
              <a:path extrusionOk="0" h="313054" w="246379">
                <a:moveTo>
                  <a:pt x="148796" y="28979"/>
                </a:moveTo>
                <a:lnTo>
                  <a:pt x="97155" y="28979"/>
                </a:lnTo>
                <a:lnTo>
                  <a:pt x="98672" y="44201"/>
                </a:lnTo>
                <a:lnTo>
                  <a:pt x="98672" y="312468"/>
                </a:lnTo>
                <a:lnTo>
                  <a:pt x="150285" y="312468"/>
                </a:lnTo>
                <a:lnTo>
                  <a:pt x="148796" y="306365"/>
                </a:lnTo>
                <a:lnTo>
                  <a:pt x="147278" y="300276"/>
                </a:lnTo>
                <a:lnTo>
                  <a:pt x="147278" y="35067"/>
                </a:lnTo>
                <a:lnTo>
                  <a:pt x="148796" y="28979"/>
                </a:lnTo>
                <a:close/>
              </a:path>
              <a:path extrusionOk="0" h="313054" w="246379">
                <a:moveTo>
                  <a:pt x="10651" y="0"/>
                </a:moveTo>
                <a:lnTo>
                  <a:pt x="3035" y="10655"/>
                </a:lnTo>
                <a:lnTo>
                  <a:pt x="0" y="24398"/>
                </a:lnTo>
                <a:lnTo>
                  <a:pt x="0" y="47260"/>
                </a:lnTo>
                <a:lnTo>
                  <a:pt x="3035" y="53348"/>
                </a:lnTo>
                <a:lnTo>
                  <a:pt x="12169" y="53348"/>
                </a:lnTo>
                <a:lnTo>
                  <a:pt x="16707" y="44201"/>
                </a:lnTo>
                <a:lnTo>
                  <a:pt x="25827" y="35067"/>
                </a:lnTo>
                <a:lnTo>
                  <a:pt x="40989" y="30501"/>
                </a:lnTo>
                <a:lnTo>
                  <a:pt x="60732" y="28979"/>
                </a:lnTo>
                <a:lnTo>
                  <a:pt x="245009" y="28979"/>
                </a:lnTo>
                <a:lnTo>
                  <a:pt x="244433" y="24398"/>
                </a:lnTo>
                <a:lnTo>
                  <a:pt x="241398" y="10655"/>
                </a:lnTo>
                <a:lnTo>
                  <a:pt x="237052" y="3044"/>
                </a:lnTo>
                <a:lnTo>
                  <a:pt x="74390" y="3044"/>
                </a:lnTo>
                <a:lnTo>
                  <a:pt x="10651" y="0"/>
                </a:lnTo>
                <a:close/>
              </a:path>
              <a:path extrusionOk="0" h="313054" w="246379">
                <a:moveTo>
                  <a:pt x="245009" y="28979"/>
                </a:moveTo>
                <a:lnTo>
                  <a:pt x="183701" y="28979"/>
                </a:lnTo>
                <a:lnTo>
                  <a:pt x="203444" y="30501"/>
                </a:lnTo>
                <a:lnTo>
                  <a:pt x="218634" y="35067"/>
                </a:lnTo>
                <a:lnTo>
                  <a:pt x="229257" y="44201"/>
                </a:lnTo>
                <a:lnTo>
                  <a:pt x="233782" y="53348"/>
                </a:lnTo>
                <a:lnTo>
                  <a:pt x="242915" y="53348"/>
                </a:lnTo>
                <a:lnTo>
                  <a:pt x="244433" y="47260"/>
                </a:lnTo>
                <a:lnTo>
                  <a:pt x="245965" y="36590"/>
                </a:lnTo>
                <a:lnTo>
                  <a:pt x="245009" y="28979"/>
                </a:lnTo>
                <a:close/>
              </a:path>
              <a:path extrusionOk="0" h="313054" w="246379">
                <a:moveTo>
                  <a:pt x="235313" y="0"/>
                </a:moveTo>
                <a:lnTo>
                  <a:pt x="170042" y="3044"/>
                </a:lnTo>
                <a:lnTo>
                  <a:pt x="237052" y="3044"/>
                </a:lnTo>
                <a:lnTo>
                  <a:pt x="235313" y="0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7" name="Google Shape;137;p13"/>
          <p:cNvSpPr/>
          <p:nvPr/>
        </p:nvSpPr>
        <p:spPr>
          <a:xfrm>
            <a:off x="7273384" y="4788974"/>
            <a:ext cx="246379" cy="313055"/>
          </a:xfrm>
          <a:custGeom>
            <a:rect b="b" l="l" r="r" t="t"/>
            <a:pathLst>
              <a:path extrusionOk="0" h="313054" w="246379">
                <a:moveTo>
                  <a:pt x="10651" y="0"/>
                </a:moveTo>
                <a:lnTo>
                  <a:pt x="74390" y="3044"/>
                </a:lnTo>
                <a:lnTo>
                  <a:pt x="170042" y="3044"/>
                </a:lnTo>
                <a:lnTo>
                  <a:pt x="235313" y="0"/>
                </a:lnTo>
                <a:lnTo>
                  <a:pt x="241398" y="10655"/>
                </a:lnTo>
                <a:lnTo>
                  <a:pt x="244433" y="24398"/>
                </a:lnTo>
                <a:lnTo>
                  <a:pt x="245965" y="36590"/>
                </a:lnTo>
                <a:lnTo>
                  <a:pt x="244433" y="47260"/>
                </a:lnTo>
                <a:lnTo>
                  <a:pt x="242915" y="53348"/>
                </a:lnTo>
                <a:lnTo>
                  <a:pt x="233782" y="53348"/>
                </a:lnTo>
                <a:lnTo>
                  <a:pt x="229257" y="44201"/>
                </a:lnTo>
                <a:lnTo>
                  <a:pt x="218634" y="35067"/>
                </a:lnTo>
                <a:lnTo>
                  <a:pt x="203444" y="30501"/>
                </a:lnTo>
                <a:lnTo>
                  <a:pt x="183701" y="28979"/>
                </a:lnTo>
                <a:lnTo>
                  <a:pt x="148796" y="28979"/>
                </a:lnTo>
                <a:lnTo>
                  <a:pt x="147278" y="35067"/>
                </a:lnTo>
                <a:lnTo>
                  <a:pt x="147278" y="51826"/>
                </a:lnTo>
                <a:lnTo>
                  <a:pt x="147278" y="74674"/>
                </a:lnTo>
                <a:lnTo>
                  <a:pt x="147278" y="105175"/>
                </a:lnTo>
                <a:lnTo>
                  <a:pt x="147278" y="137171"/>
                </a:lnTo>
                <a:lnTo>
                  <a:pt x="147278" y="172239"/>
                </a:lnTo>
                <a:lnTo>
                  <a:pt x="147278" y="207306"/>
                </a:lnTo>
                <a:lnTo>
                  <a:pt x="147278" y="239302"/>
                </a:lnTo>
                <a:lnTo>
                  <a:pt x="147278" y="268281"/>
                </a:lnTo>
                <a:lnTo>
                  <a:pt x="147278" y="291129"/>
                </a:lnTo>
                <a:lnTo>
                  <a:pt x="147278" y="300276"/>
                </a:lnTo>
                <a:lnTo>
                  <a:pt x="148796" y="306365"/>
                </a:lnTo>
                <a:lnTo>
                  <a:pt x="150285" y="312468"/>
                </a:lnTo>
                <a:lnTo>
                  <a:pt x="98672" y="312468"/>
                </a:lnTo>
                <a:lnTo>
                  <a:pt x="98672" y="304843"/>
                </a:lnTo>
                <a:lnTo>
                  <a:pt x="98672" y="259147"/>
                </a:lnTo>
                <a:lnTo>
                  <a:pt x="98672" y="214932"/>
                </a:lnTo>
                <a:lnTo>
                  <a:pt x="98672" y="175283"/>
                </a:lnTo>
                <a:lnTo>
                  <a:pt x="98672" y="138721"/>
                </a:lnTo>
                <a:lnTo>
                  <a:pt x="98672" y="108220"/>
                </a:lnTo>
                <a:lnTo>
                  <a:pt x="98672" y="83850"/>
                </a:lnTo>
                <a:lnTo>
                  <a:pt x="98672" y="70107"/>
                </a:lnTo>
                <a:lnTo>
                  <a:pt x="98672" y="64004"/>
                </a:lnTo>
                <a:lnTo>
                  <a:pt x="98672" y="44201"/>
                </a:lnTo>
                <a:lnTo>
                  <a:pt x="97155" y="28979"/>
                </a:lnTo>
                <a:lnTo>
                  <a:pt x="60732" y="28979"/>
                </a:lnTo>
                <a:lnTo>
                  <a:pt x="40989" y="30501"/>
                </a:lnTo>
                <a:lnTo>
                  <a:pt x="25827" y="35067"/>
                </a:lnTo>
                <a:lnTo>
                  <a:pt x="16707" y="44201"/>
                </a:lnTo>
                <a:lnTo>
                  <a:pt x="12169" y="53348"/>
                </a:lnTo>
                <a:lnTo>
                  <a:pt x="3035" y="53348"/>
                </a:lnTo>
                <a:lnTo>
                  <a:pt x="0" y="47260"/>
                </a:lnTo>
                <a:lnTo>
                  <a:pt x="0" y="36590"/>
                </a:lnTo>
                <a:lnTo>
                  <a:pt x="0" y="24398"/>
                </a:lnTo>
                <a:lnTo>
                  <a:pt x="3035" y="10655"/>
                </a:lnTo>
                <a:lnTo>
                  <a:pt x="10651" y="0"/>
                </a:lnTo>
                <a:close/>
              </a:path>
            </a:pathLst>
          </a:custGeom>
          <a:noFill/>
          <a:ln cap="flat" cmpd="sng" w="95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8" name="Google Shape;138;p13"/>
          <p:cNvSpPr/>
          <p:nvPr/>
        </p:nvSpPr>
        <p:spPr>
          <a:xfrm>
            <a:off x="7498830" y="4861365"/>
            <a:ext cx="189763" cy="246957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9" name="Google Shape;139;p13"/>
          <p:cNvSpPr/>
          <p:nvPr/>
        </p:nvSpPr>
        <p:spPr>
          <a:xfrm>
            <a:off x="9152832" y="4788974"/>
            <a:ext cx="197485" cy="313055"/>
          </a:xfrm>
          <a:custGeom>
            <a:rect b="b" l="l" r="r" t="t"/>
            <a:pathLst>
              <a:path extrusionOk="0" h="313054" w="197484">
                <a:moveTo>
                  <a:pt x="110827" y="0"/>
                </a:moveTo>
                <a:lnTo>
                  <a:pt x="88063" y="0"/>
                </a:lnTo>
                <a:lnTo>
                  <a:pt x="3049" y="3044"/>
                </a:lnTo>
                <a:lnTo>
                  <a:pt x="0" y="10655"/>
                </a:lnTo>
                <a:lnTo>
                  <a:pt x="6056" y="22875"/>
                </a:lnTo>
                <a:lnTo>
                  <a:pt x="10623" y="41156"/>
                </a:lnTo>
                <a:lnTo>
                  <a:pt x="12140" y="64004"/>
                </a:lnTo>
                <a:lnTo>
                  <a:pt x="13672" y="91461"/>
                </a:lnTo>
                <a:lnTo>
                  <a:pt x="13672" y="243869"/>
                </a:lnTo>
                <a:lnTo>
                  <a:pt x="12141" y="304843"/>
                </a:lnTo>
                <a:lnTo>
                  <a:pt x="12141" y="312468"/>
                </a:lnTo>
                <a:lnTo>
                  <a:pt x="63753" y="312468"/>
                </a:lnTo>
                <a:lnTo>
                  <a:pt x="62236" y="298754"/>
                </a:lnTo>
                <a:lnTo>
                  <a:pt x="62236" y="277428"/>
                </a:lnTo>
                <a:lnTo>
                  <a:pt x="60704" y="249972"/>
                </a:lnTo>
                <a:lnTo>
                  <a:pt x="60704" y="221021"/>
                </a:lnTo>
                <a:lnTo>
                  <a:pt x="59229" y="192042"/>
                </a:lnTo>
                <a:lnTo>
                  <a:pt x="113877" y="192042"/>
                </a:lnTo>
                <a:lnTo>
                  <a:pt x="141194" y="181386"/>
                </a:lnTo>
                <a:lnTo>
                  <a:pt x="158904" y="170716"/>
                </a:lnTo>
                <a:lnTo>
                  <a:pt x="71369" y="170716"/>
                </a:lnTo>
                <a:lnTo>
                  <a:pt x="59229" y="166150"/>
                </a:lnTo>
                <a:lnTo>
                  <a:pt x="59228" y="80805"/>
                </a:lnTo>
                <a:lnTo>
                  <a:pt x="60704" y="57915"/>
                </a:lnTo>
                <a:lnTo>
                  <a:pt x="60704" y="27456"/>
                </a:lnTo>
                <a:lnTo>
                  <a:pt x="86545" y="25920"/>
                </a:lnTo>
                <a:lnTo>
                  <a:pt x="170033" y="25920"/>
                </a:lnTo>
                <a:lnTo>
                  <a:pt x="162440" y="18281"/>
                </a:lnTo>
                <a:lnTo>
                  <a:pt x="147250" y="9133"/>
                </a:lnTo>
                <a:lnTo>
                  <a:pt x="110827" y="0"/>
                </a:lnTo>
                <a:close/>
              </a:path>
              <a:path extrusionOk="0" h="313054" w="197484">
                <a:moveTo>
                  <a:pt x="113877" y="192042"/>
                </a:moveTo>
                <a:lnTo>
                  <a:pt x="59229" y="192042"/>
                </a:lnTo>
                <a:lnTo>
                  <a:pt x="85028" y="195086"/>
                </a:lnTo>
                <a:lnTo>
                  <a:pt x="113877" y="192042"/>
                </a:lnTo>
                <a:close/>
              </a:path>
              <a:path extrusionOk="0" h="313054" w="197484">
                <a:moveTo>
                  <a:pt x="170033" y="25920"/>
                </a:moveTo>
                <a:lnTo>
                  <a:pt x="86545" y="25920"/>
                </a:lnTo>
                <a:lnTo>
                  <a:pt x="100204" y="27456"/>
                </a:lnTo>
                <a:lnTo>
                  <a:pt x="112359" y="30501"/>
                </a:lnTo>
                <a:lnTo>
                  <a:pt x="147250" y="64004"/>
                </a:lnTo>
                <a:lnTo>
                  <a:pt x="154866" y="106697"/>
                </a:lnTo>
                <a:lnTo>
                  <a:pt x="151817" y="128023"/>
                </a:lnTo>
                <a:lnTo>
                  <a:pt x="142725" y="146346"/>
                </a:lnTo>
                <a:lnTo>
                  <a:pt x="127535" y="160061"/>
                </a:lnTo>
                <a:lnTo>
                  <a:pt x="109310" y="167672"/>
                </a:lnTo>
                <a:lnTo>
                  <a:pt x="89553" y="170716"/>
                </a:lnTo>
                <a:lnTo>
                  <a:pt x="158904" y="170716"/>
                </a:lnTo>
                <a:lnTo>
                  <a:pt x="163958" y="167672"/>
                </a:lnTo>
                <a:lnTo>
                  <a:pt x="182183" y="147869"/>
                </a:lnTo>
                <a:lnTo>
                  <a:pt x="192806" y="123456"/>
                </a:lnTo>
                <a:lnTo>
                  <a:pt x="197373" y="96042"/>
                </a:lnTo>
                <a:lnTo>
                  <a:pt x="194324" y="70107"/>
                </a:lnTo>
                <a:lnTo>
                  <a:pt x="188239" y="48782"/>
                </a:lnTo>
                <a:lnTo>
                  <a:pt x="176098" y="32023"/>
                </a:lnTo>
                <a:lnTo>
                  <a:pt x="170033" y="25920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0" name="Google Shape;140;p13"/>
          <p:cNvSpPr/>
          <p:nvPr/>
        </p:nvSpPr>
        <p:spPr>
          <a:xfrm>
            <a:off x="9211298" y="4814133"/>
            <a:ext cx="97160" cy="146319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1" name="Google Shape;141;p13"/>
          <p:cNvSpPr/>
          <p:nvPr/>
        </p:nvSpPr>
        <p:spPr>
          <a:xfrm>
            <a:off x="9152832" y="4788974"/>
            <a:ext cx="197485" cy="313055"/>
          </a:xfrm>
          <a:custGeom>
            <a:rect b="b" l="l" r="r" t="t"/>
            <a:pathLst>
              <a:path extrusionOk="0" h="313054" w="197484">
                <a:moveTo>
                  <a:pt x="88063" y="0"/>
                </a:moveTo>
                <a:lnTo>
                  <a:pt x="94119" y="0"/>
                </a:lnTo>
                <a:lnTo>
                  <a:pt x="110827" y="0"/>
                </a:lnTo>
                <a:lnTo>
                  <a:pt x="129053" y="4566"/>
                </a:lnTo>
                <a:lnTo>
                  <a:pt x="176098" y="32023"/>
                </a:lnTo>
                <a:lnTo>
                  <a:pt x="194324" y="70107"/>
                </a:lnTo>
                <a:lnTo>
                  <a:pt x="197373" y="96042"/>
                </a:lnTo>
                <a:lnTo>
                  <a:pt x="192806" y="123456"/>
                </a:lnTo>
                <a:lnTo>
                  <a:pt x="163958" y="167672"/>
                </a:lnTo>
                <a:lnTo>
                  <a:pt x="113877" y="192042"/>
                </a:lnTo>
                <a:lnTo>
                  <a:pt x="85028" y="195086"/>
                </a:lnTo>
                <a:lnTo>
                  <a:pt x="59229" y="192042"/>
                </a:lnTo>
                <a:lnTo>
                  <a:pt x="60704" y="221021"/>
                </a:lnTo>
                <a:lnTo>
                  <a:pt x="60704" y="249972"/>
                </a:lnTo>
                <a:lnTo>
                  <a:pt x="62236" y="277428"/>
                </a:lnTo>
                <a:lnTo>
                  <a:pt x="62236" y="298754"/>
                </a:lnTo>
                <a:lnTo>
                  <a:pt x="63753" y="312468"/>
                </a:lnTo>
                <a:lnTo>
                  <a:pt x="12141" y="312468"/>
                </a:lnTo>
                <a:lnTo>
                  <a:pt x="12141" y="304843"/>
                </a:lnTo>
                <a:lnTo>
                  <a:pt x="13672" y="243869"/>
                </a:lnTo>
                <a:lnTo>
                  <a:pt x="13672" y="187475"/>
                </a:lnTo>
                <a:lnTo>
                  <a:pt x="13672" y="153957"/>
                </a:lnTo>
                <a:lnTo>
                  <a:pt x="13672" y="120412"/>
                </a:lnTo>
                <a:lnTo>
                  <a:pt x="13672" y="91461"/>
                </a:lnTo>
                <a:lnTo>
                  <a:pt x="12140" y="64004"/>
                </a:lnTo>
                <a:lnTo>
                  <a:pt x="10623" y="41156"/>
                </a:lnTo>
                <a:lnTo>
                  <a:pt x="6056" y="22875"/>
                </a:lnTo>
                <a:lnTo>
                  <a:pt x="0" y="10655"/>
                </a:lnTo>
                <a:lnTo>
                  <a:pt x="3049" y="3044"/>
                </a:lnTo>
                <a:lnTo>
                  <a:pt x="88063" y="0"/>
                </a:lnTo>
                <a:close/>
              </a:path>
            </a:pathLst>
          </a:custGeom>
          <a:noFill/>
          <a:ln cap="flat" cmpd="sng" w="95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2" name="Google Shape;142;p13"/>
          <p:cNvSpPr/>
          <p:nvPr/>
        </p:nvSpPr>
        <p:spPr>
          <a:xfrm>
            <a:off x="9385866" y="4861364"/>
            <a:ext cx="390172" cy="246957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3" name="Google Shape;143;p13"/>
          <p:cNvSpPr/>
          <p:nvPr/>
        </p:nvSpPr>
        <p:spPr>
          <a:xfrm>
            <a:off x="9812455" y="4861364"/>
            <a:ext cx="988293" cy="359730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4" name="Google Shape;144;p13"/>
          <p:cNvSpPr txBox="1"/>
          <p:nvPr/>
        </p:nvSpPr>
        <p:spPr>
          <a:xfrm>
            <a:off x="9873995" y="6240254"/>
            <a:ext cx="23622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hu-HU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NTP-SZKOLL-20-0036</a:t>
            </a:r>
            <a:endParaRPr b="0" i="0" sz="14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2018-06-11T16:06:38Z</dcterms:created>
  <dc:creator>D Kata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2018-06-11T00:00:00Z</vt:filetime>
  </property>
</Properties>
</file>